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08" r:id="rId3"/>
    <p:sldId id="2178" r:id="rId4"/>
    <p:sldId id="2179" r:id="rId5"/>
    <p:sldId id="2180" r:id="rId6"/>
    <p:sldId id="2181" r:id="rId7"/>
    <p:sldId id="2182" r:id="rId8"/>
    <p:sldId id="2183" r:id="rId9"/>
    <p:sldId id="2184" r:id="rId10"/>
    <p:sldId id="2185" r:id="rId11"/>
    <p:sldId id="2186" r:id="rId12"/>
    <p:sldId id="2187" r:id="rId13"/>
  </p:sldIdLst>
  <p:sldSz cx="12192000" cy="6858000"/>
  <p:notesSz cx="6735763" cy="98663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787463A-39A1-47FF-B6F4-07D643C7AC74}">
          <p14:sldIdLst>
            <p14:sldId id="256"/>
            <p14:sldId id="308"/>
            <p14:sldId id="2178"/>
            <p14:sldId id="2179"/>
            <p14:sldId id="2180"/>
            <p14:sldId id="2181"/>
            <p14:sldId id="2182"/>
            <p14:sldId id="2183"/>
            <p14:sldId id="2184"/>
            <p14:sldId id="2185"/>
            <p14:sldId id="2186"/>
            <p14:sldId id="21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orient="horz" pos="3702" userDrawn="1">
          <p15:clr>
            <a:srgbClr val="A4A3A4"/>
          </p15:clr>
        </p15:guide>
        <p15:guide id="3" pos="6259" userDrawn="1">
          <p15:clr>
            <a:srgbClr val="A4A3A4"/>
          </p15:clr>
        </p15:guide>
        <p15:guide id="5" orient="horz" pos="2316" userDrawn="1">
          <p15:clr>
            <a:srgbClr val="A4A3A4"/>
          </p15:clr>
        </p15:guide>
        <p15:guide id="6" orient="horz" pos="1434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pos="4052" userDrawn="1">
          <p15:clr>
            <a:srgbClr val="A4A3A4"/>
          </p15:clr>
        </p15:guide>
        <p15:guide id="9" orient="horz" pos="41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D14yoZM8yLH1ji9hbGE3MYJDY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064446-5A5E-4532-BCD3-6F2D9322CCC1}">
  <a:tblStyle styleId="{29064446-5A5E-4532-BCD3-6F2D9322CC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5" y="393"/>
      </p:cViewPr>
      <p:guideLst>
        <p:guide orient="horz" pos="436"/>
        <p:guide orient="horz" pos="3702"/>
        <p:guide pos="6259"/>
        <p:guide orient="horz" pos="2316"/>
        <p:guide orient="horz" pos="1434"/>
        <p:guide orient="horz" pos="2160"/>
        <p:guide pos="4052"/>
        <p:guide orient="horz" pos="41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f96c1ed648a6078/Documents/Graphiques%5e0donn&#233;es/Oil2%20l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f96c1ed648a6078/Documents/Graphiques%5e0donn&#233;es/ga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fr-FR" sz="1050" dirty="0"/>
              <a:t>Real </a:t>
            </a:r>
            <a:r>
              <a:rPr lang="fr-FR" sz="1050" dirty="0" err="1"/>
              <a:t>oil</a:t>
            </a:r>
            <a:r>
              <a:rPr lang="fr-FR" sz="1050" dirty="0"/>
              <a:t> </a:t>
            </a:r>
            <a:r>
              <a:rPr lang="fr-FR" sz="1050" dirty="0" err="1"/>
              <a:t>price</a:t>
            </a:r>
            <a:r>
              <a:rPr lang="fr-FR" sz="1050" dirty="0"/>
              <a:t> €(2020)/b</a:t>
            </a:r>
          </a:p>
        </c:rich>
      </c:tx>
      <c:layout>
        <c:manualLayout>
          <c:xMode val="edge"/>
          <c:yMode val="edge"/>
          <c:x val="0.37540007947652448"/>
          <c:y val="1.67227786849970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7.5144220978599838E-2"/>
          <c:y val="6.4683356819108029E-2"/>
          <c:w val="0.89588508276660406"/>
          <c:h val="0.85814123900866834"/>
        </c:manualLayout>
      </c:layout>
      <c:lineChart>
        <c:grouping val="standard"/>
        <c:varyColors val="0"/>
        <c:ser>
          <c:idx val="0"/>
          <c:order val="0"/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'[Oil2 lt.xlsx]OECD.Stat export'!$AO$2:$IS$2</c:f>
              <c:numCache>
                <c:formatCode>m/d/yyyy</c:formatCode>
                <c:ptCount val="213"/>
                <c:pt idx="0">
                  <c:v>25204</c:v>
                </c:pt>
                <c:pt idx="1">
                  <c:v>25294</c:v>
                </c:pt>
                <c:pt idx="2">
                  <c:v>25385</c:v>
                </c:pt>
                <c:pt idx="3">
                  <c:v>25477</c:v>
                </c:pt>
                <c:pt idx="4">
                  <c:v>25569</c:v>
                </c:pt>
                <c:pt idx="5">
                  <c:v>25659</c:v>
                </c:pt>
                <c:pt idx="6">
                  <c:v>25750</c:v>
                </c:pt>
                <c:pt idx="7">
                  <c:v>25842</c:v>
                </c:pt>
                <c:pt idx="8">
                  <c:v>25934</c:v>
                </c:pt>
                <c:pt idx="9">
                  <c:v>26024</c:v>
                </c:pt>
                <c:pt idx="10">
                  <c:v>26115</c:v>
                </c:pt>
                <c:pt idx="11">
                  <c:v>26207</c:v>
                </c:pt>
                <c:pt idx="12">
                  <c:v>26299</c:v>
                </c:pt>
                <c:pt idx="13">
                  <c:v>26390</c:v>
                </c:pt>
                <c:pt idx="14">
                  <c:v>26481</c:v>
                </c:pt>
                <c:pt idx="15">
                  <c:v>26573</c:v>
                </c:pt>
                <c:pt idx="16">
                  <c:v>26665</c:v>
                </c:pt>
                <c:pt idx="17">
                  <c:v>26755</c:v>
                </c:pt>
                <c:pt idx="18">
                  <c:v>26846</c:v>
                </c:pt>
                <c:pt idx="19">
                  <c:v>26938</c:v>
                </c:pt>
                <c:pt idx="20">
                  <c:v>27030</c:v>
                </c:pt>
                <c:pt idx="21">
                  <c:v>27120</c:v>
                </c:pt>
                <c:pt idx="22">
                  <c:v>27211</c:v>
                </c:pt>
                <c:pt idx="23">
                  <c:v>27303</c:v>
                </c:pt>
                <c:pt idx="24">
                  <c:v>27395</c:v>
                </c:pt>
                <c:pt idx="25">
                  <c:v>27485</c:v>
                </c:pt>
                <c:pt idx="26">
                  <c:v>27576</c:v>
                </c:pt>
                <c:pt idx="27">
                  <c:v>27668</c:v>
                </c:pt>
                <c:pt idx="28">
                  <c:v>27760</c:v>
                </c:pt>
                <c:pt idx="29">
                  <c:v>27851</c:v>
                </c:pt>
                <c:pt idx="30">
                  <c:v>27942</c:v>
                </c:pt>
                <c:pt idx="31">
                  <c:v>28034</c:v>
                </c:pt>
                <c:pt idx="32">
                  <c:v>28126</c:v>
                </c:pt>
                <c:pt idx="33">
                  <c:v>28216</c:v>
                </c:pt>
                <c:pt idx="34">
                  <c:v>28307</c:v>
                </c:pt>
                <c:pt idx="35">
                  <c:v>28399</c:v>
                </c:pt>
                <c:pt idx="36">
                  <c:v>28491</c:v>
                </c:pt>
                <c:pt idx="37">
                  <c:v>28581</c:v>
                </c:pt>
                <c:pt idx="38">
                  <c:v>28672</c:v>
                </c:pt>
                <c:pt idx="39">
                  <c:v>28764</c:v>
                </c:pt>
                <c:pt idx="40">
                  <c:v>28856</c:v>
                </c:pt>
                <c:pt idx="41">
                  <c:v>28946</c:v>
                </c:pt>
                <c:pt idx="42">
                  <c:v>29037</c:v>
                </c:pt>
                <c:pt idx="43">
                  <c:v>29129</c:v>
                </c:pt>
                <c:pt idx="44">
                  <c:v>29221</c:v>
                </c:pt>
                <c:pt idx="45">
                  <c:v>29312</c:v>
                </c:pt>
                <c:pt idx="46">
                  <c:v>29403</c:v>
                </c:pt>
                <c:pt idx="47">
                  <c:v>29495</c:v>
                </c:pt>
                <c:pt idx="48">
                  <c:v>29587</c:v>
                </c:pt>
                <c:pt idx="49">
                  <c:v>29677</c:v>
                </c:pt>
                <c:pt idx="50">
                  <c:v>29768</c:v>
                </c:pt>
                <c:pt idx="51">
                  <c:v>29860</c:v>
                </c:pt>
                <c:pt idx="52">
                  <c:v>29952</c:v>
                </c:pt>
                <c:pt idx="53">
                  <c:v>30042</c:v>
                </c:pt>
                <c:pt idx="54">
                  <c:v>30133</c:v>
                </c:pt>
                <c:pt idx="55">
                  <c:v>30225</c:v>
                </c:pt>
                <c:pt idx="56">
                  <c:v>30317</c:v>
                </c:pt>
                <c:pt idx="57">
                  <c:v>30407</c:v>
                </c:pt>
                <c:pt idx="58">
                  <c:v>30498</c:v>
                </c:pt>
                <c:pt idx="59">
                  <c:v>30590</c:v>
                </c:pt>
                <c:pt idx="60">
                  <c:v>30682</c:v>
                </c:pt>
                <c:pt idx="61">
                  <c:v>30773</c:v>
                </c:pt>
                <c:pt idx="62">
                  <c:v>30864</c:v>
                </c:pt>
                <c:pt idx="63">
                  <c:v>30956</c:v>
                </c:pt>
                <c:pt idx="64">
                  <c:v>31048</c:v>
                </c:pt>
                <c:pt idx="65">
                  <c:v>31138</c:v>
                </c:pt>
                <c:pt idx="66">
                  <c:v>31229</c:v>
                </c:pt>
                <c:pt idx="67">
                  <c:v>31321</c:v>
                </c:pt>
                <c:pt idx="68">
                  <c:v>31413</c:v>
                </c:pt>
                <c:pt idx="69">
                  <c:v>31503</c:v>
                </c:pt>
                <c:pt idx="70">
                  <c:v>31594</c:v>
                </c:pt>
                <c:pt idx="71">
                  <c:v>31686</c:v>
                </c:pt>
                <c:pt idx="72">
                  <c:v>31778</c:v>
                </c:pt>
                <c:pt idx="73">
                  <c:v>31868</c:v>
                </c:pt>
                <c:pt idx="74">
                  <c:v>31959</c:v>
                </c:pt>
                <c:pt idx="75">
                  <c:v>32051</c:v>
                </c:pt>
                <c:pt idx="76">
                  <c:v>32143</c:v>
                </c:pt>
                <c:pt idx="77">
                  <c:v>32234</c:v>
                </c:pt>
                <c:pt idx="78">
                  <c:v>32325</c:v>
                </c:pt>
                <c:pt idx="79">
                  <c:v>32417</c:v>
                </c:pt>
                <c:pt idx="80">
                  <c:v>32509</c:v>
                </c:pt>
                <c:pt idx="81">
                  <c:v>32599</c:v>
                </c:pt>
                <c:pt idx="82">
                  <c:v>32690</c:v>
                </c:pt>
                <c:pt idx="83">
                  <c:v>32782</c:v>
                </c:pt>
                <c:pt idx="84">
                  <c:v>32874</c:v>
                </c:pt>
                <c:pt idx="85">
                  <c:v>32964</c:v>
                </c:pt>
                <c:pt idx="86">
                  <c:v>33055</c:v>
                </c:pt>
                <c:pt idx="87">
                  <c:v>33147</c:v>
                </c:pt>
                <c:pt idx="88">
                  <c:v>33239</c:v>
                </c:pt>
                <c:pt idx="89">
                  <c:v>33329</c:v>
                </c:pt>
                <c:pt idx="90">
                  <c:v>33420</c:v>
                </c:pt>
                <c:pt idx="91">
                  <c:v>33512</c:v>
                </c:pt>
                <c:pt idx="92">
                  <c:v>33604</c:v>
                </c:pt>
                <c:pt idx="93">
                  <c:v>33695</c:v>
                </c:pt>
                <c:pt idx="94">
                  <c:v>33786</c:v>
                </c:pt>
                <c:pt idx="95">
                  <c:v>33878</c:v>
                </c:pt>
                <c:pt idx="96">
                  <c:v>33970</c:v>
                </c:pt>
                <c:pt idx="97">
                  <c:v>34060</c:v>
                </c:pt>
                <c:pt idx="98">
                  <c:v>34151</c:v>
                </c:pt>
                <c:pt idx="99">
                  <c:v>34243</c:v>
                </c:pt>
                <c:pt idx="100">
                  <c:v>34335</c:v>
                </c:pt>
                <c:pt idx="101">
                  <c:v>34425</c:v>
                </c:pt>
                <c:pt idx="102">
                  <c:v>34516</c:v>
                </c:pt>
                <c:pt idx="103">
                  <c:v>34608</c:v>
                </c:pt>
                <c:pt idx="104">
                  <c:v>34700</c:v>
                </c:pt>
                <c:pt idx="105">
                  <c:v>34790</c:v>
                </c:pt>
                <c:pt idx="106">
                  <c:v>34881</c:v>
                </c:pt>
                <c:pt idx="107">
                  <c:v>34973</c:v>
                </c:pt>
                <c:pt idx="108">
                  <c:v>35065</c:v>
                </c:pt>
                <c:pt idx="109">
                  <c:v>35156</c:v>
                </c:pt>
                <c:pt idx="110">
                  <c:v>35247</c:v>
                </c:pt>
                <c:pt idx="111">
                  <c:v>35339</c:v>
                </c:pt>
                <c:pt idx="112">
                  <c:v>35431</c:v>
                </c:pt>
                <c:pt idx="113">
                  <c:v>35521</c:v>
                </c:pt>
                <c:pt idx="114">
                  <c:v>35612</c:v>
                </c:pt>
                <c:pt idx="115">
                  <c:v>35704</c:v>
                </c:pt>
                <c:pt idx="116">
                  <c:v>35796</c:v>
                </c:pt>
                <c:pt idx="117">
                  <c:v>35886</c:v>
                </c:pt>
                <c:pt idx="118">
                  <c:v>35977</c:v>
                </c:pt>
                <c:pt idx="119">
                  <c:v>36069</c:v>
                </c:pt>
                <c:pt idx="120">
                  <c:v>36161</c:v>
                </c:pt>
                <c:pt idx="121">
                  <c:v>36251</c:v>
                </c:pt>
                <c:pt idx="122">
                  <c:v>36342</c:v>
                </c:pt>
                <c:pt idx="123">
                  <c:v>36434</c:v>
                </c:pt>
                <c:pt idx="124">
                  <c:v>36526</c:v>
                </c:pt>
                <c:pt idx="125">
                  <c:v>36617</c:v>
                </c:pt>
                <c:pt idx="126">
                  <c:v>36708</c:v>
                </c:pt>
                <c:pt idx="127">
                  <c:v>36800</c:v>
                </c:pt>
                <c:pt idx="128">
                  <c:v>36892</c:v>
                </c:pt>
                <c:pt idx="129">
                  <c:v>36982</c:v>
                </c:pt>
                <c:pt idx="130">
                  <c:v>37073</c:v>
                </c:pt>
                <c:pt idx="131">
                  <c:v>37165</c:v>
                </c:pt>
                <c:pt idx="132">
                  <c:v>37257</c:v>
                </c:pt>
                <c:pt idx="133">
                  <c:v>37347</c:v>
                </c:pt>
                <c:pt idx="134">
                  <c:v>37438</c:v>
                </c:pt>
                <c:pt idx="135">
                  <c:v>37530</c:v>
                </c:pt>
                <c:pt idx="136">
                  <c:v>37622</c:v>
                </c:pt>
                <c:pt idx="137">
                  <c:v>37712</c:v>
                </c:pt>
                <c:pt idx="138">
                  <c:v>37803</c:v>
                </c:pt>
                <c:pt idx="139">
                  <c:v>37895</c:v>
                </c:pt>
                <c:pt idx="140">
                  <c:v>37987</c:v>
                </c:pt>
                <c:pt idx="141">
                  <c:v>38078</c:v>
                </c:pt>
                <c:pt idx="142">
                  <c:v>38169</c:v>
                </c:pt>
                <c:pt idx="143">
                  <c:v>38261</c:v>
                </c:pt>
                <c:pt idx="144">
                  <c:v>38353</c:v>
                </c:pt>
                <c:pt idx="145">
                  <c:v>38443</c:v>
                </c:pt>
                <c:pt idx="146">
                  <c:v>38534</c:v>
                </c:pt>
                <c:pt idx="147">
                  <c:v>38626</c:v>
                </c:pt>
                <c:pt idx="148">
                  <c:v>38718</c:v>
                </c:pt>
                <c:pt idx="149">
                  <c:v>38808</c:v>
                </c:pt>
                <c:pt idx="150">
                  <c:v>38899</c:v>
                </c:pt>
                <c:pt idx="151">
                  <c:v>38991</c:v>
                </c:pt>
                <c:pt idx="152">
                  <c:v>39083</c:v>
                </c:pt>
                <c:pt idx="153">
                  <c:v>39173</c:v>
                </c:pt>
                <c:pt idx="154">
                  <c:v>39264</c:v>
                </c:pt>
                <c:pt idx="155">
                  <c:v>39356</c:v>
                </c:pt>
                <c:pt idx="156">
                  <c:v>39448</c:v>
                </c:pt>
                <c:pt idx="157">
                  <c:v>39539</c:v>
                </c:pt>
                <c:pt idx="158">
                  <c:v>39630</c:v>
                </c:pt>
                <c:pt idx="159">
                  <c:v>39722</c:v>
                </c:pt>
                <c:pt idx="160">
                  <c:v>39814</c:v>
                </c:pt>
                <c:pt idx="161">
                  <c:v>39904</c:v>
                </c:pt>
                <c:pt idx="162">
                  <c:v>39995</c:v>
                </c:pt>
                <c:pt idx="163">
                  <c:v>40087</c:v>
                </c:pt>
                <c:pt idx="164">
                  <c:v>40179</c:v>
                </c:pt>
                <c:pt idx="165">
                  <c:v>40269</c:v>
                </c:pt>
                <c:pt idx="166">
                  <c:v>40360</c:v>
                </c:pt>
                <c:pt idx="167">
                  <c:v>40452</c:v>
                </c:pt>
                <c:pt idx="168">
                  <c:v>40544</c:v>
                </c:pt>
                <c:pt idx="169">
                  <c:v>40634</c:v>
                </c:pt>
                <c:pt idx="170">
                  <c:v>40725</c:v>
                </c:pt>
                <c:pt idx="171">
                  <c:v>40817</c:v>
                </c:pt>
                <c:pt idx="172">
                  <c:v>40909</c:v>
                </c:pt>
                <c:pt idx="173">
                  <c:v>41000</c:v>
                </c:pt>
                <c:pt idx="174">
                  <c:v>41091</c:v>
                </c:pt>
                <c:pt idx="175">
                  <c:v>41183</c:v>
                </c:pt>
                <c:pt idx="176">
                  <c:v>41275</c:v>
                </c:pt>
                <c:pt idx="177">
                  <c:v>41365</c:v>
                </c:pt>
                <c:pt idx="178">
                  <c:v>41456</c:v>
                </c:pt>
                <c:pt idx="179">
                  <c:v>41548</c:v>
                </c:pt>
                <c:pt idx="180">
                  <c:v>41640</c:v>
                </c:pt>
                <c:pt idx="181">
                  <c:v>41730</c:v>
                </c:pt>
                <c:pt idx="182">
                  <c:v>41821</c:v>
                </c:pt>
                <c:pt idx="183">
                  <c:v>41913</c:v>
                </c:pt>
                <c:pt idx="184">
                  <c:v>42005</c:v>
                </c:pt>
                <c:pt idx="185">
                  <c:v>42095</c:v>
                </c:pt>
                <c:pt idx="186">
                  <c:v>42186</c:v>
                </c:pt>
                <c:pt idx="187">
                  <c:v>42278</c:v>
                </c:pt>
                <c:pt idx="188">
                  <c:v>42370</c:v>
                </c:pt>
                <c:pt idx="189">
                  <c:v>42461</c:v>
                </c:pt>
                <c:pt idx="190">
                  <c:v>42552</c:v>
                </c:pt>
                <c:pt idx="191">
                  <c:v>42644</c:v>
                </c:pt>
                <c:pt idx="192">
                  <c:v>42736</c:v>
                </c:pt>
                <c:pt idx="193">
                  <c:v>42826</c:v>
                </c:pt>
                <c:pt idx="194">
                  <c:v>42917</c:v>
                </c:pt>
                <c:pt idx="195">
                  <c:v>43009</c:v>
                </c:pt>
                <c:pt idx="196">
                  <c:v>43101</c:v>
                </c:pt>
                <c:pt idx="197">
                  <c:v>43191</c:v>
                </c:pt>
                <c:pt idx="198">
                  <c:v>43282</c:v>
                </c:pt>
                <c:pt idx="199">
                  <c:v>43374</c:v>
                </c:pt>
                <c:pt idx="200">
                  <c:v>43466</c:v>
                </c:pt>
                <c:pt idx="201">
                  <c:v>43556</c:v>
                </c:pt>
                <c:pt idx="202">
                  <c:v>43647</c:v>
                </c:pt>
                <c:pt idx="203">
                  <c:v>43739</c:v>
                </c:pt>
                <c:pt idx="204">
                  <c:v>43831</c:v>
                </c:pt>
                <c:pt idx="205">
                  <c:v>43922</c:v>
                </c:pt>
                <c:pt idx="206">
                  <c:v>44013</c:v>
                </c:pt>
                <c:pt idx="207">
                  <c:v>44105</c:v>
                </c:pt>
                <c:pt idx="208">
                  <c:v>44197</c:v>
                </c:pt>
                <c:pt idx="209">
                  <c:v>44287</c:v>
                </c:pt>
                <c:pt idx="210">
                  <c:v>44378</c:v>
                </c:pt>
                <c:pt idx="211">
                  <c:v>44470</c:v>
                </c:pt>
                <c:pt idx="212">
                  <c:v>44562</c:v>
                </c:pt>
              </c:numCache>
            </c:numRef>
          </c:cat>
          <c:val>
            <c:numRef>
              <c:f>'[Oil2 lt.xlsx]OECD.Stat export'!$AO$12:$IS$12</c:f>
              <c:numCache>
                <c:formatCode>General</c:formatCode>
                <c:ptCount val="213"/>
                <c:pt idx="0">
                  <c:v>33.011752857219747</c:v>
                </c:pt>
                <c:pt idx="1">
                  <c:v>34.978605040729853</c:v>
                </c:pt>
                <c:pt idx="2">
                  <c:v>36.795493620060554</c:v>
                </c:pt>
                <c:pt idx="3">
                  <c:v>38.269382633976292</c:v>
                </c:pt>
                <c:pt idx="4">
                  <c:v>37.513232462216131</c:v>
                </c:pt>
                <c:pt idx="5">
                  <c:v>36.940905971091802</c:v>
                </c:pt>
                <c:pt idx="6">
                  <c:v>36.106785420944476</c:v>
                </c:pt>
                <c:pt idx="7">
                  <c:v>36.438310284199041</c:v>
                </c:pt>
                <c:pt idx="8">
                  <c:v>37.697535404542904</c:v>
                </c:pt>
                <c:pt idx="9">
                  <c:v>37.234506905949758</c:v>
                </c:pt>
                <c:pt idx="10">
                  <c:v>36.614985800497756</c:v>
                </c:pt>
                <c:pt idx="11">
                  <c:v>36.034063846883029</c:v>
                </c:pt>
                <c:pt idx="12">
                  <c:v>33.174104279624061</c:v>
                </c:pt>
                <c:pt idx="13">
                  <c:v>32.325485055488272</c:v>
                </c:pt>
                <c:pt idx="14">
                  <c:v>31.786470625031242</c:v>
                </c:pt>
                <c:pt idx="15">
                  <c:v>31.761818309918532</c:v>
                </c:pt>
                <c:pt idx="16">
                  <c:v>29.638605495308038</c:v>
                </c:pt>
                <c:pt idx="17">
                  <c:v>26.717681203661659</c:v>
                </c:pt>
                <c:pt idx="18">
                  <c:v>28.089231257704846</c:v>
                </c:pt>
                <c:pt idx="19">
                  <c:v>30.501877351946696</c:v>
                </c:pt>
                <c:pt idx="20">
                  <c:v>76.565893415871301</c:v>
                </c:pt>
                <c:pt idx="21">
                  <c:v>73.302072694270748</c:v>
                </c:pt>
                <c:pt idx="22">
                  <c:v>69.66932539498022</c:v>
                </c:pt>
                <c:pt idx="23">
                  <c:v>72.294807749145491</c:v>
                </c:pt>
                <c:pt idx="24">
                  <c:v>65.214802358296978</c:v>
                </c:pt>
                <c:pt idx="25">
                  <c:v>61.028606501602283</c:v>
                </c:pt>
                <c:pt idx="26">
                  <c:v>63.75879165958613</c:v>
                </c:pt>
                <c:pt idx="27">
                  <c:v>63.376172669529232</c:v>
                </c:pt>
                <c:pt idx="28">
                  <c:v>67.056796653775606</c:v>
                </c:pt>
                <c:pt idx="29">
                  <c:v>71.086340183987758</c:v>
                </c:pt>
                <c:pt idx="30">
                  <c:v>76.216709083243828</c:v>
                </c:pt>
                <c:pt idx="31">
                  <c:v>82.283784357127601</c:v>
                </c:pt>
                <c:pt idx="32">
                  <c:v>80.108192642323701</c:v>
                </c:pt>
                <c:pt idx="33">
                  <c:v>77.993261907404587</c:v>
                </c:pt>
                <c:pt idx="34">
                  <c:v>78.87771403373732</c:v>
                </c:pt>
                <c:pt idx="35">
                  <c:v>77.811561982813686</c:v>
                </c:pt>
                <c:pt idx="36">
                  <c:v>74.848651236079036</c:v>
                </c:pt>
                <c:pt idx="37">
                  <c:v>70.772121913997935</c:v>
                </c:pt>
                <c:pt idx="38">
                  <c:v>65.84011546593716</c:v>
                </c:pt>
                <c:pt idx="39">
                  <c:v>63.136509678485041</c:v>
                </c:pt>
                <c:pt idx="40">
                  <c:v>64.204938805230896</c:v>
                </c:pt>
                <c:pt idx="41">
                  <c:v>72.763875778844735</c:v>
                </c:pt>
                <c:pt idx="42">
                  <c:v>98.619385900233937</c:v>
                </c:pt>
                <c:pt idx="43">
                  <c:v>112.6435773967404</c:v>
                </c:pt>
                <c:pt idx="44">
                  <c:v>125.69857614359545</c:v>
                </c:pt>
                <c:pt idx="45">
                  <c:v>136.10747894250088</c:v>
                </c:pt>
                <c:pt idx="46">
                  <c:v>123.87908442866737</c:v>
                </c:pt>
                <c:pt idx="47">
                  <c:v>123.968041633602</c:v>
                </c:pt>
                <c:pt idx="48">
                  <c:v>138.39397493118432</c:v>
                </c:pt>
                <c:pt idx="49">
                  <c:v>148.36035739259927</c:v>
                </c:pt>
                <c:pt idx="50">
                  <c:v>150.01591758980396</c:v>
                </c:pt>
                <c:pt idx="51">
                  <c:v>140.09460306702675</c:v>
                </c:pt>
                <c:pt idx="52">
                  <c:v>128.76891093946625</c:v>
                </c:pt>
                <c:pt idx="53">
                  <c:v>146.74739594496847</c:v>
                </c:pt>
                <c:pt idx="54">
                  <c:v>156.12320779825424</c:v>
                </c:pt>
                <c:pt idx="55">
                  <c:v>151.23513575882447</c:v>
                </c:pt>
                <c:pt idx="56">
                  <c:v>125.50902806823089</c:v>
                </c:pt>
                <c:pt idx="57">
                  <c:v>137.29045344793693</c:v>
                </c:pt>
                <c:pt idx="58">
                  <c:v>148.05755002432616</c:v>
                </c:pt>
                <c:pt idx="59">
                  <c:v>140.56331113935161</c:v>
                </c:pt>
                <c:pt idx="60">
                  <c:v>141.51299895156041</c:v>
                </c:pt>
                <c:pt idx="61">
                  <c:v>139.56513868905753</c:v>
                </c:pt>
                <c:pt idx="62">
                  <c:v>141.34592111080866</c:v>
                </c:pt>
                <c:pt idx="63">
                  <c:v>136.60015182507513</c:v>
                </c:pt>
                <c:pt idx="64">
                  <c:v>139.68417802045713</c:v>
                </c:pt>
                <c:pt idx="65">
                  <c:v>133.5404449495073</c:v>
                </c:pt>
                <c:pt idx="66">
                  <c:v>120.92310988925294</c:v>
                </c:pt>
                <c:pt idx="67">
                  <c:v>112.87844161727001</c:v>
                </c:pt>
                <c:pt idx="68">
                  <c:v>58.835352953542078</c:v>
                </c:pt>
                <c:pt idx="69">
                  <c:v>47.237697476066451</c:v>
                </c:pt>
                <c:pt idx="70">
                  <c:v>43.715419484907848</c:v>
                </c:pt>
                <c:pt idx="71">
                  <c:v>45.951936328440269</c:v>
                </c:pt>
                <c:pt idx="72">
                  <c:v>49.483966174667366</c:v>
                </c:pt>
                <c:pt idx="73">
                  <c:v>50.381980393945675</c:v>
                </c:pt>
                <c:pt idx="74">
                  <c:v>52.553626569605676</c:v>
                </c:pt>
                <c:pt idx="75">
                  <c:v>44.668089908672741</c:v>
                </c:pt>
                <c:pt idx="76">
                  <c:v>37.369377796043338</c:v>
                </c:pt>
                <c:pt idx="77">
                  <c:v>38.212704118787443</c:v>
                </c:pt>
                <c:pt idx="78">
                  <c:v>36.48913821674315</c:v>
                </c:pt>
                <c:pt idx="79">
                  <c:v>32.628069208754304</c:v>
                </c:pt>
                <c:pt idx="80">
                  <c:v>43.258412538892927</c:v>
                </c:pt>
                <c:pt idx="81">
                  <c:v>47.285937391991652</c:v>
                </c:pt>
                <c:pt idx="82">
                  <c:v>42.696611138541144</c:v>
                </c:pt>
                <c:pt idx="83">
                  <c:v>43.969695709209653</c:v>
                </c:pt>
                <c:pt idx="84">
                  <c:v>41.337960700359382</c:v>
                </c:pt>
                <c:pt idx="85">
                  <c:v>32.227506114620994</c:v>
                </c:pt>
                <c:pt idx="86">
                  <c:v>49.457343090900274</c:v>
                </c:pt>
                <c:pt idx="87">
                  <c:v>56.129489860029373</c:v>
                </c:pt>
                <c:pt idx="88">
                  <c:v>36.313930271021533</c:v>
                </c:pt>
                <c:pt idx="89">
                  <c:v>36.476388638770423</c:v>
                </c:pt>
                <c:pt idx="90">
                  <c:v>38.286640072852734</c:v>
                </c:pt>
                <c:pt idx="91">
                  <c:v>36.481668358210598</c:v>
                </c:pt>
                <c:pt idx="92">
                  <c:v>31.070800856098714</c:v>
                </c:pt>
                <c:pt idx="93">
                  <c:v>33.753928428266612</c:v>
                </c:pt>
                <c:pt idx="94">
                  <c:v>30.573687271160878</c:v>
                </c:pt>
                <c:pt idx="95">
                  <c:v>30.577420007644108</c:v>
                </c:pt>
                <c:pt idx="96">
                  <c:v>30.143615617449225</c:v>
                </c:pt>
                <c:pt idx="97">
                  <c:v>29.384319905452546</c:v>
                </c:pt>
                <c:pt idx="98">
                  <c:v>27.894096166231371</c:v>
                </c:pt>
                <c:pt idx="99">
                  <c:v>25.433157826932405</c:v>
                </c:pt>
                <c:pt idx="100">
                  <c:v>23.289603750415523</c:v>
                </c:pt>
                <c:pt idx="101">
                  <c:v>25.486365026500028</c:v>
                </c:pt>
                <c:pt idx="102">
                  <c:v>24.756908117413182</c:v>
                </c:pt>
                <c:pt idx="103">
                  <c:v>23.846079616024454</c:v>
                </c:pt>
                <c:pt idx="104">
                  <c:v>23.303211800291805</c:v>
                </c:pt>
                <c:pt idx="105">
                  <c:v>23.33693380812683</c:v>
                </c:pt>
                <c:pt idx="106">
                  <c:v>20.799986493181692</c:v>
                </c:pt>
                <c:pt idx="107">
                  <c:v>21.369940531257321</c:v>
                </c:pt>
                <c:pt idx="108">
                  <c:v>23.561012183198255</c:v>
                </c:pt>
                <c:pt idx="109">
                  <c:v>24.981286108693904</c:v>
                </c:pt>
                <c:pt idx="110">
                  <c:v>26.161438883337446</c:v>
                </c:pt>
                <c:pt idx="111">
                  <c:v>29.584553162751398</c:v>
                </c:pt>
                <c:pt idx="112">
                  <c:v>28.432679954002811</c:v>
                </c:pt>
                <c:pt idx="113">
                  <c:v>24.774185942967691</c:v>
                </c:pt>
                <c:pt idx="114">
                  <c:v>26.379382146853366</c:v>
                </c:pt>
                <c:pt idx="115">
                  <c:v>25.500615905738748</c:v>
                </c:pt>
                <c:pt idx="116">
                  <c:v>19.708874801809401</c:v>
                </c:pt>
                <c:pt idx="117">
                  <c:v>18.273420173415335</c:v>
                </c:pt>
                <c:pt idx="118">
                  <c:v>16.597094551229237</c:v>
                </c:pt>
                <c:pt idx="119">
                  <c:v>13.942832880451727</c:v>
                </c:pt>
                <c:pt idx="120">
                  <c:v>14.640755335787633</c:v>
                </c:pt>
                <c:pt idx="121">
                  <c:v>21.13961003218645</c:v>
                </c:pt>
                <c:pt idx="122">
                  <c:v>28.093057166490688</c:v>
                </c:pt>
                <c:pt idx="123">
                  <c:v>32.7805248534995</c:v>
                </c:pt>
                <c:pt idx="124">
                  <c:v>38.286572044762949</c:v>
                </c:pt>
                <c:pt idx="125">
                  <c:v>39.835922218355961</c:v>
                </c:pt>
                <c:pt idx="126">
                  <c:v>46.531854512438926</c:v>
                </c:pt>
                <c:pt idx="127">
                  <c:v>46.644942094753944</c:v>
                </c:pt>
                <c:pt idx="128">
                  <c:v>38.14395201189496</c:v>
                </c:pt>
                <c:pt idx="129">
                  <c:v>41.884519951711816</c:v>
                </c:pt>
                <c:pt idx="130">
                  <c:v>37.986500905392269</c:v>
                </c:pt>
                <c:pt idx="131">
                  <c:v>28.847312465711262</c:v>
                </c:pt>
                <c:pt idx="132">
                  <c:v>31.84896502612964</c:v>
                </c:pt>
                <c:pt idx="133">
                  <c:v>35.851778946771915</c:v>
                </c:pt>
                <c:pt idx="134">
                  <c:v>35.778217416116689</c:v>
                </c:pt>
                <c:pt idx="135">
                  <c:v>34.664965941330905</c:v>
                </c:pt>
                <c:pt idx="136">
                  <c:v>37.643782117314153</c:v>
                </c:pt>
                <c:pt idx="137">
                  <c:v>29.450336431171753</c:v>
                </c:pt>
                <c:pt idx="138">
                  <c:v>32.213529214297964</c:v>
                </c:pt>
                <c:pt idx="139">
                  <c:v>31.379522565133787</c:v>
                </c:pt>
                <c:pt idx="140">
                  <c:v>32.191252392822925</c:v>
                </c:pt>
                <c:pt idx="141">
                  <c:v>36.812084145263512</c:v>
                </c:pt>
                <c:pt idx="142">
                  <c:v>42.441536557305064</c:v>
                </c:pt>
                <c:pt idx="143">
                  <c:v>42.147109267413605</c:v>
                </c:pt>
                <c:pt idx="144">
                  <c:v>44.81997868761875</c:v>
                </c:pt>
                <c:pt idx="145">
                  <c:v>50.280237343851709</c:v>
                </c:pt>
                <c:pt idx="146">
                  <c:v>61.304994721073157</c:v>
                </c:pt>
                <c:pt idx="147">
                  <c:v>57.823270491804841</c:v>
                </c:pt>
                <c:pt idx="148">
                  <c:v>61.716177433271717</c:v>
                </c:pt>
                <c:pt idx="149">
                  <c:v>66.006000741396861</c:v>
                </c:pt>
                <c:pt idx="150">
                  <c:v>64.675076168062773</c:v>
                </c:pt>
                <c:pt idx="151">
                  <c:v>54.741978381914784</c:v>
                </c:pt>
                <c:pt idx="152">
                  <c:v>51.720492083955818</c:v>
                </c:pt>
                <c:pt idx="153">
                  <c:v>59.381585255730094</c:v>
                </c:pt>
                <c:pt idx="154">
                  <c:v>63.176719528957314</c:v>
                </c:pt>
                <c:pt idx="155">
                  <c:v>70.149807271384162</c:v>
                </c:pt>
                <c:pt idx="156">
                  <c:v>73.515846863205041</c:v>
                </c:pt>
                <c:pt idx="157">
                  <c:v>87.413121494591891</c:v>
                </c:pt>
                <c:pt idx="158">
                  <c:v>85.09747486401821</c:v>
                </c:pt>
                <c:pt idx="159">
                  <c:v>46.755418602444614</c:v>
                </c:pt>
                <c:pt idx="160">
                  <c:v>38.333477153824994</c:v>
                </c:pt>
                <c:pt idx="161">
                  <c:v>48.322595346663633</c:v>
                </c:pt>
                <c:pt idx="162">
                  <c:v>53.169491372161396</c:v>
                </c:pt>
                <c:pt idx="163">
                  <c:v>55.907355301818534</c:v>
                </c:pt>
                <c:pt idx="164">
                  <c:v>60.653286205902837</c:v>
                </c:pt>
                <c:pt idx="165">
                  <c:v>67.610864770444053</c:v>
                </c:pt>
                <c:pt idx="166">
                  <c:v>65.01094024973392</c:v>
                </c:pt>
                <c:pt idx="167">
                  <c:v>69.173915083204278</c:v>
                </c:pt>
                <c:pt idx="168">
                  <c:v>82.618090376023659</c:v>
                </c:pt>
                <c:pt idx="169">
                  <c:v>86.99673701795281</c:v>
                </c:pt>
                <c:pt idx="170">
                  <c:v>85.298099476267552</c:v>
                </c:pt>
                <c:pt idx="171">
                  <c:v>85.616385570307145</c:v>
                </c:pt>
                <c:pt idx="172">
                  <c:v>94.653543139615593</c:v>
                </c:pt>
                <c:pt idx="173">
                  <c:v>88.11166387033505</c:v>
                </c:pt>
                <c:pt idx="174">
                  <c:v>91.157207563483496</c:v>
                </c:pt>
                <c:pt idx="175">
                  <c:v>87.716437272516345</c:v>
                </c:pt>
                <c:pt idx="176">
                  <c:v>87.889158212351674</c:v>
                </c:pt>
                <c:pt idx="177">
                  <c:v>80.654889073184194</c:v>
                </c:pt>
                <c:pt idx="178">
                  <c:v>85.24110032668932</c:v>
                </c:pt>
                <c:pt idx="179">
                  <c:v>81.826937504819298</c:v>
                </c:pt>
                <c:pt idx="180">
                  <c:v>80.036014947815687</c:v>
                </c:pt>
                <c:pt idx="181">
                  <c:v>80.56955298287761</c:v>
                </c:pt>
                <c:pt idx="182">
                  <c:v>77.229408148730684</c:v>
                </c:pt>
                <c:pt idx="183">
                  <c:v>61.371025788223911</c:v>
                </c:pt>
                <c:pt idx="184">
                  <c:v>48.245992251438103</c:v>
                </c:pt>
                <c:pt idx="185">
                  <c:v>55.973514034584319</c:v>
                </c:pt>
                <c:pt idx="186">
                  <c:v>45.073114704876609</c:v>
                </c:pt>
                <c:pt idx="187">
                  <c:v>39.748187689868658</c:v>
                </c:pt>
                <c:pt idx="188">
                  <c:v>30.644193174166137</c:v>
                </c:pt>
                <c:pt idx="189">
                  <c:v>39.955272270868228</c:v>
                </c:pt>
                <c:pt idx="190">
                  <c:v>40.503678977387608</c:v>
                </c:pt>
                <c:pt idx="191">
                  <c:v>45.08797243585088</c:v>
                </c:pt>
                <c:pt idx="192">
                  <c:v>49.125800780786534</c:v>
                </c:pt>
                <c:pt idx="193">
                  <c:v>43.886661717069785</c:v>
                </c:pt>
                <c:pt idx="194">
                  <c:v>42.825449591489772</c:v>
                </c:pt>
                <c:pt idx="195">
                  <c:v>49.98977669231089</c:v>
                </c:pt>
                <c:pt idx="196">
                  <c:v>51.734394367913687</c:v>
                </c:pt>
                <c:pt idx="197">
                  <c:v>59.045722446516024</c:v>
                </c:pt>
                <c:pt idx="198">
                  <c:v>60.734907417110875</c:v>
                </c:pt>
                <c:pt idx="199">
                  <c:v>55.42859241033895</c:v>
                </c:pt>
                <c:pt idx="200">
                  <c:v>51.896209866946847</c:v>
                </c:pt>
                <c:pt idx="201">
                  <c:v>56.614576214759154</c:v>
                </c:pt>
                <c:pt idx="202">
                  <c:v>51.284990264481614</c:v>
                </c:pt>
                <c:pt idx="203">
                  <c:v>52.451709378579288</c:v>
                </c:pt>
                <c:pt idx="204">
                  <c:v>41.683738665670823</c:v>
                </c:pt>
                <c:pt idx="205">
                  <c:v>24.333605328615377</c:v>
                </c:pt>
                <c:pt idx="206">
                  <c:v>33.412840740224865</c:v>
                </c:pt>
                <c:pt idx="207">
                  <c:v>33.579022384646393</c:v>
                </c:pt>
                <c:pt idx="208">
                  <c:v>45.312092342163673</c:v>
                </c:pt>
                <c:pt idx="209">
                  <c:v>50.566020101987768</c:v>
                </c:pt>
                <c:pt idx="210">
                  <c:v>54.550416892854351</c:v>
                </c:pt>
                <c:pt idx="211">
                  <c:v>60.579589638584856</c:v>
                </c:pt>
                <c:pt idx="212">
                  <c:v>93.284278734949538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12-49EF-BD00-3698D7A0D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1829616"/>
        <c:axId val="921830448"/>
      </c:lineChart>
      <c:dateAx>
        <c:axId val="92182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yy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fr-FR"/>
          </a:p>
        </c:txPr>
        <c:crossAx val="921830448"/>
        <c:crosses val="autoZero"/>
        <c:auto val="1"/>
        <c:lblOffset val="100"/>
        <c:baseTimeUnit val="months"/>
        <c:majorUnit val="48"/>
        <c:majorTimeUnit val="months"/>
      </c:dateAx>
      <c:valAx>
        <c:axId val="92183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fr-FR"/>
          </a:p>
        </c:txPr>
        <c:crossAx val="921829616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ource Sans Pro" panose="020B0503030403020204" pitchFamily="34" charset="0"/>
        </a:defRPr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r>
              <a:rPr lang="fr-FR" sz="1100" dirty="0">
                <a:latin typeface="Source Sans Pro" panose="020B0503030403020204" pitchFamily="34" charset="0"/>
              </a:rPr>
              <a:t>Nominal </a:t>
            </a:r>
            <a:r>
              <a:rPr lang="fr-FR" sz="1100" dirty="0" err="1">
                <a:latin typeface="Source Sans Pro" panose="020B0503030403020204" pitchFamily="34" charset="0"/>
              </a:rPr>
              <a:t>natural</a:t>
            </a:r>
            <a:r>
              <a:rPr lang="fr-FR" sz="1100" dirty="0">
                <a:latin typeface="Source Sans Pro" panose="020B0503030403020204" pitchFamily="34" charset="0"/>
              </a:rPr>
              <a:t> </a:t>
            </a:r>
            <a:r>
              <a:rPr lang="fr-FR" sz="1100" dirty="0" err="1">
                <a:latin typeface="Source Sans Pro" panose="020B0503030403020204" pitchFamily="34" charset="0"/>
              </a:rPr>
              <a:t>gas</a:t>
            </a:r>
            <a:r>
              <a:rPr lang="fr-FR" sz="1100" dirty="0">
                <a:latin typeface="Source Sans Pro" panose="020B0503030403020204" pitchFamily="34" charset="0"/>
              </a:rPr>
              <a:t> </a:t>
            </a:r>
            <a:r>
              <a:rPr lang="fr-FR" sz="1100" dirty="0" err="1">
                <a:latin typeface="Source Sans Pro" panose="020B0503030403020204" pitchFamily="34" charset="0"/>
              </a:rPr>
              <a:t>prices</a:t>
            </a:r>
            <a:endParaRPr lang="fr-FR" sz="1100" dirty="0">
              <a:latin typeface="Source Sans Pro" panose="020B0503030403020204" pitchFamily="34" charset="0"/>
            </a:endParaRPr>
          </a:p>
        </c:rich>
      </c:tx>
      <c:layout>
        <c:manualLayout>
          <c:xMode val="edge"/>
          <c:yMode val="edge"/>
          <c:x val="0.42418409113910871"/>
          <c:y val="6.27078431711405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3.8367772499410875E-2"/>
          <c:y val="5.8772555647150344E-2"/>
          <c:w val="0.92732008209773187"/>
          <c:h val="0.86556371414500266"/>
        </c:manualLayout>
      </c:layout>
      <c:lineChart>
        <c:grouping val="standard"/>
        <c:varyColors val="0"/>
        <c:ser>
          <c:idx val="0"/>
          <c:order val="0"/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gas!$A$7:$A$2000</c:f>
              <c:numCache>
                <c:formatCode>m/d/yyyy</c:formatCode>
                <c:ptCount val="1994"/>
                <c:pt idx="0">
                  <c:v>42734</c:v>
                </c:pt>
                <c:pt idx="1">
                  <c:v>42737</c:v>
                </c:pt>
                <c:pt idx="2">
                  <c:v>42738</c:v>
                </c:pt>
                <c:pt idx="3">
                  <c:v>42739</c:v>
                </c:pt>
                <c:pt idx="4">
                  <c:v>42740</c:v>
                </c:pt>
                <c:pt idx="5">
                  <c:v>42741</c:v>
                </c:pt>
                <c:pt idx="6">
                  <c:v>42744</c:v>
                </c:pt>
                <c:pt idx="7">
                  <c:v>42745</c:v>
                </c:pt>
                <c:pt idx="8">
                  <c:v>42746</c:v>
                </c:pt>
                <c:pt idx="9">
                  <c:v>42747</c:v>
                </c:pt>
                <c:pt idx="10">
                  <c:v>42748</c:v>
                </c:pt>
                <c:pt idx="11">
                  <c:v>42751</c:v>
                </c:pt>
                <c:pt idx="12">
                  <c:v>42752</c:v>
                </c:pt>
                <c:pt idx="13">
                  <c:v>42753</c:v>
                </c:pt>
                <c:pt idx="14">
                  <c:v>42754</c:v>
                </c:pt>
                <c:pt idx="15">
                  <c:v>42755</c:v>
                </c:pt>
                <c:pt idx="16">
                  <c:v>42758</c:v>
                </c:pt>
                <c:pt idx="17">
                  <c:v>42759</c:v>
                </c:pt>
                <c:pt idx="18">
                  <c:v>42760</c:v>
                </c:pt>
                <c:pt idx="19">
                  <c:v>42761</c:v>
                </c:pt>
                <c:pt idx="20">
                  <c:v>42762</c:v>
                </c:pt>
                <c:pt idx="21">
                  <c:v>42765</c:v>
                </c:pt>
                <c:pt idx="22">
                  <c:v>42766</c:v>
                </c:pt>
                <c:pt idx="23">
                  <c:v>42767</c:v>
                </c:pt>
                <c:pt idx="24">
                  <c:v>42768</c:v>
                </c:pt>
                <c:pt idx="25">
                  <c:v>42769</c:v>
                </c:pt>
                <c:pt idx="26">
                  <c:v>42772</c:v>
                </c:pt>
                <c:pt idx="27">
                  <c:v>42773</c:v>
                </c:pt>
                <c:pt idx="28">
                  <c:v>42774</c:v>
                </c:pt>
                <c:pt idx="29">
                  <c:v>42775</c:v>
                </c:pt>
                <c:pt idx="30">
                  <c:v>42776</c:v>
                </c:pt>
                <c:pt idx="31">
                  <c:v>42779</c:v>
                </c:pt>
                <c:pt idx="32">
                  <c:v>42780</c:v>
                </c:pt>
                <c:pt idx="33">
                  <c:v>42781</c:v>
                </c:pt>
                <c:pt idx="34">
                  <c:v>42782</c:v>
                </c:pt>
                <c:pt idx="35">
                  <c:v>42783</c:v>
                </c:pt>
                <c:pt idx="36">
                  <c:v>42786</c:v>
                </c:pt>
                <c:pt idx="37">
                  <c:v>42787</c:v>
                </c:pt>
                <c:pt idx="38">
                  <c:v>42788</c:v>
                </c:pt>
                <c:pt idx="39">
                  <c:v>42789</c:v>
                </c:pt>
                <c:pt idx="40">
                  <c:v>42790</c:v>
                </c:pt>
                <c:pt idx="41">
                  <c:v>42793</c:v>
                </c:pt>
                <c:pt idx="42">
                  <c:v>42794</c:v>
                </c:pt>
                <c:pt idx="43">
                  <c:v>42795</c:v>
                </c:pt>
                <c:pt idx="44">
                  <c:v>42796</c:v>
                </c:pt>
                <c:pt idx="45">
                  <c:v>42797</c:v>
                </c:pt>
                <c:pt idx="46">
                  <c:v>42800</c:v>
                </c:pt>
                <c:pt idx="47">
                  <c:v>42801</c:v>
                </c:pt>
                <c:pt idx="48">
                  <c:v>42802</c:v>
                </c:pt>
                <c:pt idx="49">
                  <c:v>42803</c:v>
                </c:pt>
                <c:pt idx="50">
                  <c:v>42804</c:v>
                </c:pt>
                <c:pt idx="51">
                  <c:v>42807</c:v>
                </c:pt>
                <c:pt idx="52">
                  <c:v>42808</c:v>
                </c:pt>
                <c:pt idx="53">
                  <c:v>42809</c:v>
                </c:pt>
                <c:pt idx="54">
                  <c:v>42810</c:v>
                </c:pt>
                <c:pt idx="55">
                  <c:v>42811</c:v>
                </c:pt>
                <c:pt idx="56">
                  <c:v>42814</c:v>
                </c:pt>
                <c:pt idx="57">
                  <c:v>42815</c:v>
                </c:pt>
                <c:pt idx="58">
                  <c:v>42816</c:v>
                </c:pt>
                <c:pt idx="59">
                  <c:v>42817</c:v>
                </c:pt>
                <c:pt idx="60">
                  <c:v>42818</c:v>
                </c:pt>
                <c:pt idx="61">
                  <c:v>42821</c:v>
                </c:pt>
                <c:pt idx="62">
                  <c:v>42822</c:v>
                </c:pt>
                <c:pt idx="63">
                  <c:v>42823</c:v>
                </c:pt>
                <c:pt idx="64">
                  <c:v>42824</c:v>
                </c:pt>
                <c:pt idx="65">
                  <c:v>42825</c:v>
                </c:pt>
                <c:pt idx="66">
                  <c:v>42828</c:v>
                </c:pt>
                <c:pt idx="67">
                  <c:v>42829</c:v>
                </c:pt>
                <c:pt idx="68">
                  <c:v>42830</c:v>
                </c:pt>
                <c:pt idx="69">
                  <c:v>42831</c:v>
                </c:pt>
                <c:pt idx="70">
                  <c:v>42832</c:v>
                </c:pt>
                <c:pt idx="71">
                  <c:v>42835</c:v>
                </c:pt>
                <c:pt idx="72">
                  <c:v>42836</c:v>
                </c:pt>
                <c:pt idx="73">
                  <c:v>42837</c:v>
                </c:pt>
                <c:pt idx="74">
                  <c:v>42838</c:v>
                </c:pt>
                <c:pt idx="75">
                  <c:v>42839</c:v>
                </c:pt>
                <c:pt idx="76">
                  <c:v>42842</c:v>
                </c:pt>
                <c:pt idx="77">
                  <c:v>42843</c:v>
                </c:pt>
                <c:pt idx="78">
                  <c:v>42844</c:v>
                </c:pt>
                <c:pt idx="79">
                  <c:v>42845</c:v>
                </c:pt>
                <c:pt idx="80">
                  <c:v>42846</c:v>
                </c:pt>
                <c:pt idx="81">
                  <c:v>42849</c:v>
                </c:pt>
                <c:pt idx="82">
                  <c:v>42850</c:v>
                </c:pt>
                <c:pt idx="83">
                  <c:v>42851</c:v>
                </c:pt>
                <c:pt idx="84">
                  <c:v>42852</c:v>
                </c:pt>
                <c:pt idx="85">
                  <c:v>42853</c:v>
                </c:pt>
                <c:pt idx="86">
                  <c:v>42856</c:v>
                </c:pt>
                <c:pt idx="87">
                  <c:v>42857</c:v>
                </c:pt>
                <c:pt idx="88">
                  <c:v>42858</c:v>
                </c:pt>
                <c:pt idx="89">
                  <c:v>42859</c:v>
                </c:pt>
                <c:pt idx="90">
                  <c:v>42860</c:v>
                </c:pt>
                <c:pt idx="91">
                  <c:v>42863</c:v>
                </c:pt>
                <c:pt idx="92">
                  <c:v>42864</c:v>
                </c:pt>
                <c:pt idx="93">
                  <c:v>42865</c:v>
                </c:pt>
                <c:pt idx="94">
                  <c:v>42866</c:v>
                </c:pt>
                <c:pt idx="95">
                  <c:v>42867</c:v>
                </c:pt>
                <c:pt idx="96">
                  <c:v>42870</c:v>
                </c:pt>
                <c:pt idx="97">
                  <c:v>42871</c:v>
                </c:pt>
                <c:pt idx="98">
                  <c:v>42872</c:v>
                </c:pt>
                <c:pt idx="99">
                  <c:v>42873</c:v>
                </c:pt>
                <c:pt idx="100">
                  <c:v>42874</c:v>
                </c:pt>
                <c:pt idx="101">
                  <c:v>42877</c:v>
                </c:pt>
                <c:pt idx="102">
                  <c:v>42878</c:v>
                </c:pt>
                <c:pt idx="103">
                  <c:v>42879</c:v>
                </c:pt>
                <c:pt idx="104">
                  <c:v>42880</c:v>
                </c:pt>
                <c:pt idx="105">
                  <c:v>42881</c:v>
                </c:pt>
                <c:pt idx="106">
                  <c:v>42884</c:v>
                </c:pt>
                <c:pt idx="107">
                  <c:v>42885</c:v>
                </c:pt>
                <c:pt idx="108">
                  <c:v>42886</c:v>
                </c:pt>
                <c:pt idx="109">
                  <c:v>42887</c:v>
                </c:pt>
                <c:pt idx="110">
                  <c:v>42888</c:v>
                </c:pt>
                <c:pt idx="111">
                  <c:v>42891</c:v>
                </c:pt>
                <c:pt idx="112">
                  <c:v>42892</c:v>
                </c:pt>
                <c:pt idx="113">
                  <c:v>42893</c:v>
                </c:pt>
                <c:pt idx="114">
                  <c:v>42894</c:v>
                </c:pt>
                <c:pt idx="115">
                  <c:v>42895</c:v>
                </c:pt>
                <c:pt idx="116">
                  <c:v>42898</c:v>
                </c:pt>
                <c:pt idx="117">
                  <c:v>42899</c:v>
                </c:pt>
                <c:pt idx="118">
                  <c:v>42900</c:v>
                </c:pt>
                <c:pt idx="119">
                  <c:v>42901</c:v>
                </c:pt>
                <c:pt idx="120">
                  <c:v>42902</c:v>
                </c:pt>
                <c:pt idx="121">
                  <c:v>42905</c:v>
                </c:pt>
                <c:pt idx="122">
                  <c:v>42906</c:v>
                </c:pt>
                <c:pt idx="123">
                  <c:v>42907</c:v>
                </c:pt>
                <c:pt idx="124">
                  <c:v>42908</c:v>
                </c:pt>
                <c:pt idx="125">
                  <c:v>42909</c:v>
                </c:pt>
                <c:pt idx="126">
                  <c:v>42912</c:v>
                </c:pt>
                <c:pt idx="127">
                  <c:v>42913</c:v>
                </c:pt>
                <c:pt idx="128">
                  <c:v>42914</c:v>
                </c:pt>
                <c:pt idx="129">
                  <c:v>42915</c:v>
                </c:pt>
                <c:pt idx="130">
                  <c:v>42916</c:v>
                </c:pt>
                <c:pt idx="131">
                  <c:v>42919</c:v>
                </c:pt>
                <c:pt idx="132">
                  <c:v>42920</c:v>
                </c:pt>
                <c:pt idx="133">
                  <c:v>42921</c:v>
                </c:pt>
                <c:pt idx="134">
                  <c:v>42922</c:v>
                </c:pt>
                <c:pt idx="135">
                  <c:v>42923</c:v>
                </c:pt>
                <c:pt idx="136">
                  <c:v>42926</c:v>
                </c:pt>
                <c:pt idx="137">
                  <c:v>42927</c:v>
                </c:pt>
                <c:pt idx="138">
                  <c:v>42928</c:v>
                </c:pt>
                <c:pt idx="139">
                  <c:v>42929</c:v>
                </c:pt>
                <c:pt idx="140">
                  <c:v>42930</c:v>
                </c:pt>
                <c:pt idx="141">
                  <c:v>42933</c:v>
                </c:pt>
                <c:pt idx="142">
                  <c:v>42934</c:v>
                </c:pt>
                <c:pt idx="143">
                  <c:v>42935</c:v>
                </c:pt>
                <c:pt idx="144">
                  <c:v>42936</c:v>
                </c:pt>
                <c:pt idx="145">
                  <c:v>42937</c:v>
                </c:pt>
                <c:pt idx="146">
                  <c:v>42940</c:v>
                </c:pt>
                <c:pt idx="147">
                  <c:v>42941</c:v>
                </c:pt>
                <c:pt idx="148">
                  <c:v>42942</c:v>
                </c:pt>
                <c:pt idx="149">
                  <c:v>42943</c:v>
                </c:pt>
                <c:pt idx="150">
                  <c:v>42944</c:v>
                </c:pt>
                <c:pt idx="151">
                  <c:v>42947</c:v>
                </c:pt>
                <c:pt idx="152">
                  <c:v>42948</c:v>
                </c:pt>
                <c:pt idx="153">
                  <c:v>42949</c:v>
                </c:pt>
                <c:pt idx="154">
                  <c:v>42950</c:v>
                </c:pt>
                <c:pt idx="155">
                  <c:v>42951</c:v>
                </c:pt>
                <c:pt idx="156">
                  <c:v>42954</c:v>
                </c:pt>
                <c:pt idx="157">
                  <c:v>42955</c:v>
                </c:pt>
                <c:pt idx="158">
                  <c:v>42956</c:v>
                </c:pt>
                <c:pt idx="159">
                  <c:v>42957</c:v>
                </c:pt>
                <c:pt idx="160">
                  <c:v>42958</c:v>
                </c:pt>
                <c:pt idx="161">
                  <c:v>42961</c:v>
                </c:pt>
                <c:pt idx="162">
                  <c:v>42962</c:v>
                </c:pt>
                <c:pt idx="163">
                  <c:v>42963</c:v>
                </c:pt>
                <c:pt idx="164">
                  <c:v>42964</c:v>
                </c:pt>
                <c:pt idx="165">
                  <c:v>42965</c:v>
                </c:pt>
                <c:pt idx="166">
                  <c:v>42968</c:v>
                </c:pt>
                <c:pt idx="167">
                  <c:v>42969</c:v>
                </c:pt>
                <c:pt idx="168">
                  <c:v>42970</c:v>
                </c:pt>
                <c:pt idx="169">
                  <c:v>42971</c:v>
                </c:pt>
                <c:pt idx="170">
                  <c:v>42972</c:v>
                </c:pt>
                <c:pt idx="171">
                  <c:v>42975</c:v>
                </c:pt>
                <c:pt idx="172">
                  <c:v>42976</c:v>
                </c:pt>
                <c:pt idx="173">
                  <c:v>42977</c:v>
                </c:pt>
                <c:pt idx="174">
                  <c:v>42978</c:v>
                </c:pt>
                <c:pt idx="175">
                  <c:v>42979</c:v>
                </c:pt>
                <c:pt idx="176">
                  <c:v>42982</c:v>
                </c:pt>
                <c:pt idx="177">
                  <c:v>42983</c:v>
                </c:pt>
                <c:pt idx="178">
                  <c:v>42984</c:v>
                </c:pt>
                <c:pt idx="179">
                  <c:v>42985</c:v>
                </c:pt>
                <c:pt idx="180">
                  <c:v>42986</c:v>
                </c:pt>
                <c:pt idx="181">
                  <c:v>42989</c:v>
                </c:pt>
                <c:pt idx="182">
                  <c:v>42990</c:v>
                </c:pt>
                <c:pt idx="183">
                  <c:v>42991</c:v>
                </c:pt>
                <c:pt idx="184">
                  <c:v>42992</c:v>
                </c:pt>
                <c:pt idx="185">
                  <c:v>42993</c:v>
                </c:pt>
                <c:pt idx="186">
                  <c:v>42996</c:v>
                </c:pt>
                <c:pt idx="187">
                  <c:v>42997</c:v>
                </c:pt>
                <c:pt idx="188">
                  <c:v>42998</c:v>
                </c:pt>
                <c:pt idx="189">
                  <c:v>42999</c:v>
                </c:pt>
                <c:pt idx="190">
                  <c:v>43000</c:v>
                </c:pt>
                <c:pt idx="191">
                  <c:v>43003</c:v>
                </c:pt>
                <c:pt idx="192">
                  <c:v>43004</c:v>
                </c:pt>
                <c:pt idx="193">
                  <c:v>43005</c:v>
                </c:pt>
                <c:pt idx="194">
                  <c:v>43006</c:v>
                </c:pt>
                <c:pt idx="195">
                  <c:v>43007</c:v>
                </c:pt>
                <c:pt idx="196">
                  <c:v>43010</c:v>
                </c:pt>
                <c:pt idx="197">
                  <c:v>43011</c:v>
                </c:pt>
                <c:pt idx="198">
                  <c:v>43012</c:v>
                </c:pt>
                <c:pt idx="199">
                  <c:v>43013</c:v>
                </c:pt>
                <c:pt idx="200">
                  <c:v>43014</c:v>
                </c:pt>
                <c:pt idx="201">
                  <c:v>43017</c:v>
                </c:pt>
                <c:pt idx="202">
                  <c:v>43018</c:v>
                </c:pt>
                <c:pt idx="203">
                  <c:v>43019</c:v>
                </c:pt>
                <c:pt idx="204">
                  <c:v>43020</c:v>
                </c:pt>
                <c:pt idx="205">
                  <c:v>43021</c:v>
                </c:pt>
                <c:pt idx="206">
                  <c:v>43024</c:v>
                </c:pt>
                <c:pt idx="207">
                  <c:v>43025</c:v>
                </c:pt>
                <c:pt idx="208">
                  <c:v>43026</c:v>
                </c:pt>
                <c:pt idx="209">
                  <c:v>43027</c:v>
                </c:pt>
                <c:pt idx="210">
                  <c:v>43028</c:v>
                </c:pt>
                <c:pt idx="211">
                  <c:v>43031</c:v>
                </c:pt>
                <c:pt idx="212">
                  <c:v>43032</c:v>
                </c:pt>
                <c:pt idx="213">
                  <c:v>43033</c:v>
                </c:pt>
                <c:pt idx="214">
                  <c:v>43034</c:v>
                </c:pt>
                <c:pt idx="215">
                  <c:v>43035</c:v>
                </c:pt>
                <c:pt idx="216">
                  <c:v>43038</c:v>
                </c:pt>
                <c:pt idx="217">
                  <c:v>43039</c:v>
                </c:pt>
                <c:pt idx="218">
                  <c:v>43040</c:v>
                </c:pt>
                <c:pt idx="219">
                  <c:v>43041</c:v>
                </c:pt>
                <c:pt idx="220">
                  <c:v>43042</c:v>
                </c:pt>
                <c:pt idx="221">
                  <c:v>43045</c:v>
                </c:pt>
                <c:pt idx="222">
                  <c:v>43046</c:v>
                </c:pt>
                <c:pt idx="223">
                  <c:v>43047</c:v>
                </c:pt>
                <c:pt idx="224">
                  <c:v>43048</c:v>
                </c:pt>
                <c:pt idx="225">
                  <c:v>43049</c:v>
                </c:pt>
                <c:pt idx="226">
                  <c:v>43052</c:v>
                </c:pt>
                <c:pt idx="227">
                  <c:v>43053</c:v>
                </c:pt>
                <c:pt idx="228">
                  <c:v>43054</c:v>
                </c:pt>
                <c:pt idx="229">
                  <c:v>43055</c:v>
                </c:pt>
                <c:pt idx="230">
                  <c:v>43056</c:v>
                </c:pt>
                <c:pt idx="231">
                  <c:v>43059</c:v>
                </c:pt>
                <c:pt idx="232">
                  <c:v>43060</c:v>
                </c:pt>
                <c:pt idx="233">
                  <c:v>43061</c:v>
                </c:pt>
                <c:pt idx="234">
                  <c:v>43062</c:v>
                </c:pt>
                <c:pt idx="235">
                  <c:v>43063</c:v>
                </c:pt>
                <c:pt idx="236">
                  <c:v>43066</c:v>
                </c:pt>
                <c:pt idx="237">
                  <c:v>43067</c:v>
                </c:pt>
                <c:pt idx="238">
                  <c:v>43068</c:v>
                </c:pt>
                <c:pt idx="239">
                  <c:v>43069</c:v>
                </c:pt>
                <c:pt idx="240">
                  <c:v>43070</c:v>
                </c:pt>
                <c:pt idx="241">
                  <c:v>43073</c:v>
                </c:pt>
                <c:pt idx="242">
                  <c:v>43074</c:v>
                </c:pt>
                <c:pt idx="243">
                  <c:v>43075</c:v>
                </c:pt>
                <c:pt idx="244">
                  <c:v>43076</c:v>
                </c:pt>
                <c:pt idx="245">
                  <c:v>43077</c:v>
                </c:pt>
                <c:pt idx="246">
                  <c:v>43080</c:v>
                </c:pt>
                <c:pt idx="247">
                  <c:v>43081</c:v>
                </c:pt>
                <c:pt idx="248">
                  <c:v>43082</c:v>
                </c:pt>
                <c:pt idx="249">
                  <c:v>43083</c:v>
                </c:pt>
                <c:pt idx="250">
                  <c:v>43084</c:v>
                </c:pt>
                <c:pt idx="251">
                  <c:v>43087</c:v>
                </c:pt>
                <c:pt idx="252">
                  <c:v>43088</c:v>
                </c:pt>
                <c:pt idx="253">
                  <c:v>43089</c:v>
                </c:pt>
                <c:pt idx="254">
                  <c:v>43090</c:v>
                </c:pt>
                <c:pt idx="255">
                  <c:v>43091</c:v>
                </c:pt>
                <c:pt idx="256">
                  <c:v>43094</c:v>
                </c:pt>
                <c:pt idx="257">
                  <c:v>43095</c:v>
                </c:pt>
                <c:pt idx="258">
                  <c:v>43096</c:v>
                </c:pt>
                <c:pt idx="259">
                  <c:v>43097</c:v>
                </c:pt>
                <c:pt idx="260">
                  <c:v>43098</c:v>
                </c:pt>
                <c:pt idx="261">
                  <c:v>43101</c:v>
                </c:pt>
                <c:pt idx="262">
                  <c:v>43102</c:v>
                </c:pt>
                <c:pt idx="263">
                  <c:v>43103</c:v>
                </c:pt>
                <c:pt idx="264">
                  <c:v>43104</c:v>
                </c:pt>
                <c:pt idx="265">
                  <c:v>43105</c:v>
                </c:pt>
                <c:pt idx="266">
                  <c:v>43108</c:v>
                </c:pt>
                <c:pt idx="267">
                  <c:v>43109</c:v>
                </c:pt>
                <c:pt idx="268">
                  <c:v>43110</c:v>
                </c:pt>
                <c:pt idx="269">
                  <c:v>43111</c:v>
                </c:pt>
                <c:pt idx="270">
                  <c:v>43112</c:v>
                </c:pt>
                <c:pt idx="271">
                  <c:v>43115</c:v>
                </c:pt>
                <c:pt idx="272">
                  <c:v>43116</c:v>
                </c:pt>
                <c:pt idx="273">
                  <c:v>43117</c:v>
                </c:pt>
                <c:pt idx="274">
                  <c:v>43118</c:v>
                </c:pt>
                <c:pt idx="275">
                  <c:v>43119</c:v>
                </c:pt>
                <c:pt idx="276">
                  <c:v>43122</c:v>
                </c:pt>
                <c:pt idx="277">
                  <c:v>43123</c:v>
                </c:pt>
                <c:pt idx="278">
                  <c:v>43124</c:v>
                </c:pt>
                <c:pt idx="279">
                  <c:v>43125</c:v>
                </c:pt>
                <c:pt idx="280">
                  <c:v>43126</c:v>
                </c:pt>
                <c:pt idx="281">
                  <c:v>43129</c:v>
                </c:pt>
                <c:pt idx="282">
                  <c:v>43130</c:v>
                </c:pt>
                <c:pt idx="283">
                  <c:v>43131</c:v>
                </c:pt>
                <c:pt idx="284">
                  <c:v>43132</c:v>
                </c:pt>
                <c:pt idx="285">
                  <c:v>43133</c:v>
                </c:pt>
                <c:pt idx="286">
                  <c:v>43136</c:v>
                </c:pt>
                <c:pt idx="287">
                  <c:v>43137</c:v>
                </c:pt>
                <c:pt idx="288">
                  <c:v>43138</c:v>
                </c:pt>
                <c:pt idx="289">
                  <c:v>43139</c:v>
                </c:pt>
                <c:pt idx="290">
                  <c:v>43140</c:v>
                </c:pt>
                <c:pt idx="291">
                  <c:v>43143</c:v>
                </c:pt>
                <c:pt idx="292">
                  <c:v>43144</c:v>
                </c:pt>
                <c:pt idx="293">
                  <c:v>43145</c:v>
                </c:pt>
                <c:pt idx="294">
                  <c:v>43146</c:v>
                </c:pt>
                <c:pt idx="295">
                  <c:v>43147</c:v>
                </c:pt>
                <c:pt idx="296">
                  <c:v>43150</c:v>
                </c:pt>
                <c:pt idx="297">
                  <c:v>43151</c:v>
                </c:pt>
                <c:pt idx="298">
                  <c:v>43152</c:v>
                </c:pt>
                <c:pt idx="299">
                  <c:v>43153</c:v>
                </c:pt>
                <c:pt idx="300">
                  <c:v>43154</c:v>
                </c:pt>
                <c:pt idx="301">
                  <c:v>43157</c:v>
                </c:pt>
                <c:pt idx="302">
                  <c:v>43158</c:v>
                </c:pt>
                <c:pt idx="303">
                  <c:v>43159</c:v>
                </c:pt>
                <c:pt idx="304">
                  <c:v>43160</c:v>
                </c:pt>
                <c:pt idx="305">
                  <c:v>43161</c:v>
                </c:pt>
                <c:pt idx="306">
                  <c:v>43164</c:v>
                </c:pt>
                <c:pt idx="307">
                  <c:v>43165</c:v>
                </c:pt>
                <c:pt idx="308">
                  <c:v>43166</c:v>
                </c:pt>
                <c:pt idx="309">
                  <c:v>43167</c:v>
                </c:pt>
                <c:pt idx="310">
                  <c:v>43168</c:v>
                </c:pt>
                <c:pt idx="311">
                  <c:v>43171</c:v>
                </c:pt>
                <c:pt idx="312">
                  <c:v>43172</c:v>
                </c:pt>
                <c:pt idx="313">
                  <c:v>43173</c:v>
                </c:pt>
                <c:pt idx="314">
                  <c:v>43174</c:v>
                </c:pt>
                <c:pt idx="315">
                  <c:v>43175</c:v>
                </c:pt>
                <c:pt idx="316">
                  <c:v>43178</c:v>
                </c:pt>
                <c:pt idx="317">
                  <c:v>43179</c:v>
                </c:pt>
                <c:pt idx="318">
                  <c:v>43180</c:v>
                </c:pt>
                <c:pt idx="319">
                  <c:v>43181</c:v>
                </c:pt>
                <c:pt idx="320">
                  <c:v>43182</c:v>
                </c:pt>
                <c:pt idx="321">
                  <c:v>43185</c:v>
                </c:pt>
                <c:pt idx="322">
                  <c:v>43186</c:v>
                </c:pt>
                <c:pt idx="323">
                  <c:v>43187</c:v>
                </c:pt>
                <c:pt idx="324">
                  <c:v>43188</c:v>
                </c:pt>
                <c:pt idx="325">
                  <c:v>43189</c:v>
                </c:pt>
                <c:pt idx="326">
                  <c:v>43192</c:v>
                </c:pt>
                <c:pt idx="327">
                  <c:v>43193</c:v>
                </c:pt>
                <c:pt idx="328">
                  <c:v>43194</c:v>
                </c:pt>
                <c:pt idx="329">
                  <c:v>43195</c:v>
                </c:pt>
                <c:pt idx="330">
                  <c:v>43196</c:v>
                </c:pt>
                <c:pt idx="331">
                  <c:v>43199</c:v>
                </c:pt>
                <c:pt idx="332">
                  <c:v>43200</c:v>
                </c:pt>
                <c:pt idx="333">
                  <c:v>43201</c:v>
                </c:pt>
                <c:pt idx="334">
                  <c:v>43202</c:v>
                </c:pt>
                <c:pt idx="335">
                  <c:v>43203</c:v>
                </c:pt>
                <c:pt idx="336">
                  <c:v>43206</c:v>
                </c:pt>
                <c:pt idx="337">
                  <c:v>43207</c:v>
                </c:pt>
                <c:pt idx="338">
                  <c:v>43208</c:v>
                </c:pt>
                <c:pt idx="339">
                  <c:v>43209</c:v>
                </c:pt>
                <c:pt idx="340">
                  <c:v>43210</c:v>
                </c:pt>
                <c:pt idx="341">
                  <c:v>43213</c:v>
                </c:pt>
                <c:pt idx="342">
                  <c:v>43214</c:v>
                </c:pt>
                <c:pt idx="343">
                  <c:v>43215</c:v>
                </c:pt>
                <c:pt idx="344">
                  <c:v>43216</c:v>
                </c:pt>
                <c:pt idx="345">
                  <c:v>43217</c:v>
                </c:pt>
                <c:pt idx="346">
                  <c:v>43220</c:v>
                </c:pt>
                <c:pt idx="347">
                  <c:v>43221</c:v>
                </c:pt>
                <c:pt idx="348">
                  <c:v>43222</c:v>
                </c:pt>
                <c:pt idx="349">
                  <c:v>43223</c:v>
                </c:pt>
                <c:pt idx="350">
                  <c:v>43224</c:v>
                </c:pt>
                <c:pt idx="351">
                  <c:v>43227</c:v>
                </c:pt>
                <c:pt idx="352">
                  <c:v>43228</c:v>
                </c:pt>
                <c:pt idx="353">
                  <c:v>43229</c:v>
                </c:pt>
                <c:pt idx="354">
                  <c:v>43230</c:v>
                </c:pt>
                <c:pt idx="355">
                  <c:v>43231</c:v>
                </c:pt>
                <c:pt idx="356">
                  <c:v>43234</c:v>
                </c:pt>
                <c:pt idx="357">
                  <c:v>43235</c:v>
                </c:pt>
                <c:pt idx="358">
                  <c:v>43236</c:v>
                </c:pt>
                <c:pt idx="359">
                  <c:v>43237</c:v>
                </c:pt>
                <c:pt idx="360">
                  <c:v>43238</c:v>
                </c:pt>
                <c:pt idx="361">
                  <c:v>43241</c:v>
                </c:pt>
                <c:pt idx="362">
                  <c:v>43242</c:v>
                </c:pt>
                <c:pt idx="363">
                  <c:v>43243</c:v>
                </c:pt>
                <c:pt idx="364">
                  <c:v>43244</c:v>
                </c:pt>
                <c:pt idx="365">
                  <c:v>43245</c:v>
                </c:pt>
                <c:pt idx="366">
                  <c:v>43248</c:v>
                </c:pt>
                <c:pt idx="367">
                  <c:v>43249</c:v>
                </c:pt>
                <c:pt idx="368">
                  <c:v>43250</c:v>
                </c:pt>
                <c:pt idx="369">
                  <c:v>43251</c:v>
                </c:pt>
                <c:pt idx="370">
                  <c:v>43252</c:v>
                </c:pt>
                <c:pt idx="371">
                  <c:v>43255</c:v>
                </c:pt>
                <c:pt idx="372">
                  <c:v>43256</c:v>
                </c:pt>
                <c:pt idx="373">
                  <c:v>43257</c:v>
                </c:pt>
                <c:pt idx="374">
                  <c:v>43258</c:v>
                </c:pt>
                <c:pt idx="375">
                  <c:v>43259</c:v>
                </c:pt>
                <c:pt idx="376">
                  <c:v>43262</c:v>
                </c:pt>
                <c:pt idx="377">
                  <c:v>43263</c:v>
                </c:pt>
                <c:pt idx="378">
                  <c:v>43264</c:v>
                </c:pt>
                <c:pt idx="379">
                  <c:v>43265</c:v>
                </c:pt>
                <c:pt idx="380">
                  <c:v>43266</c:v>
                </c:pt>
                <c:pt idx="381">
                  <c:v>43269</c:v>
                </c:pt>
                <c:pt idx="382">
                  <c:v>43270</c:v>
                </c:pt>
                <c:pt idx="383">
                  <c:v>43271</c:v>
                </c:pt>
                <c:pt idx="384">
                  <c:v>43272</c:v>
                </c:pt>
                <c:pt idx="385">
                  <c:v>43273</c:v>
                </c:pt>
                <c:pt idx="386">
                  <c:v>43276</c:v>
                </c:pt>
                <c:pt idx="387">
                  <c:v>43277</c:v>
                </c:pt>
                <c:pt idx="388">
                  <c:v>43278</c:v>
                </c:pt>
                <c:pt idx="389">
                  <c:v>43279</c:v>
                </c:pt>
                <c:pt idx="390">
                  <c:v>43280</c:v>
                </c:pt>
                <c:pt idx="391">
                  <c:v>43283</c:v>
                </c:pt>
                <c:pt idx="392">
                  <c:v>43284</c:v>
                </c:pt>
                <c:pt idx="393">
                  <c:v>43285</c:v>
                </c:pt>
                <c:pt idx="394">
                  <c:v>43286</c:v>
                </c:pt>
                <c:pt idx="395">
                  <c:v>43287</c:v>
                </c:pt>
                <c:pt idx="396">
                  <c:v>43290</c:v>
                </c:pt>
                <c:pt idx="397">
                  <c:v>43291</c:v>
                </c:pt>
                <c:pt idx="398">
                  <c:v>43292</c:v>
                </c:pt>
                <c:pt idx="399">
                  <c:v>43293</c:v>
                </c:pt>
                <c:pt idx="400">
                  <c:v>43294</c:v>
                </c:pt>
                <c:pt idx="401">
                  <c:v>43297</c:v>
                </c:pt>
                <c:pt idx="402">
                  <c:v>43298</c:v>
                </c:pt>
                <c:pt idx="403">
                  <c:v>43299</c:v>
                </c:pt>
                <c:pt idx="404">
                  <c:v>43300</c:v>
                </c:pt>
                <c:pt idx="405">
                  <c:v>43301</c:v>
                </c:pt>
                <c:pt idx="406">
                  <c:v>43304</c:v>
                </c:pt>
                <c:pt idx="407">
                  <c:v>43305</c:v>
                </c:pt>
                <c:pt idx="408">
                  <c:v>43306</c:v>
                </c:pt>
                <c:pt idx="409">
                  <c:v>43307</c:v>
                </c:pt>
                <c:pt idx="410">
                  <c:v>43308</c:v>
                </c:pt>
                <c:pt idx="411">
                  <c:v>43311</c:v>
                </c:pt>
                <c:pt idx="412">
                  <c:v>43312</c:v>
                </c:pt>
                <c:pt idx="413">
                  <c:v>43313</c:v>
                </c:pt>
                <c:pt idx="414">
                  <c:v>43314</c:v>
                </c:pt>
                <c:pt idx="415">
                  <c:v>43315</c:v>
                </c:pt>
                <c:pt idx="416">
                  <c:v>43318</c:v>
                </c:pt>
                <c:pt idx="417">
                  <c:v>43319</c:v>
                </c:pt>
                <c:pt idx="418">
                  <c:v>43320</c:v>
                </c:pt>
                <c:pt idx="419">
                  <c:v>43321</c:v>
                </c:pt>
                <c:pt idx="420">
                  <c:v>43322</c:v>
                </c:pt>
                <c:pt idx="421">
                  <c:v>43325</c:v>
                </c:pt>
                <c:pt idx="422">
                  <c:v>43326</c:v>
                </c:pt>
                <c:pt idx="423">
                  <c:v>43327</c:v>
                </c:pt>
                <c:pt idx="424">
                  <c:v>43328</c:v>
                </c:pt>
                <c:pt idx="425">
                  <c:v>43329</c:v>
                </c:pt>
                <c:pt idx="426">
                  <c:v>43332</c:v>
                </c:pt>
                <c:pt idx="427">
                  <c:v>43333</c:v>
                </c:pt>
                <c:pt idx="428">
                  <c:v>43334</c:v>
                </c:pt>
                <c:pt idx="429">
                  <c:v>43335</c:v>
                </c:pt>
                <c:pt idx="430">
                  <c:v>43336</c:v>
                </c:pt>
                <c:pt idx="431">
                  <c:v>43339</c:v>
                </c:pt>
                <c:pt idx="432">
                  <c:v>43340</c:v>
                </c:pt>
                <c:pt idx="433">
                  <c:v>43341</c:v>
                </c:pt>
                <c:pt idx="434">
                  <c:v>43342</c:v>
                </c:pt>
                <c:pt idx="435">
                  <c:v>43343</c:v>
                </c:pt>
                <c:pt idx="436">
                  <c:v>43346</c:v>
                </c:pt>
                <c:pt idx="437">
                  <c:v>43347</c:v>
                </c:pt>
                <c:pt idx="438">
                  <c:v>43348</c:v>
                </c:pt>
                <c:pt idx="439">
                  <c:v>43349</c:v>
                </c:pt>
                <c:pt idx="440">
                  <c:v>43350</c:v>
                </c:pt>
                <c:pt idx="441">
                  <c:v>43353</c:v>
                </c:pt>
                <c:pt idx="442">
                  <c:v>43354</c:v>
                </c:pt>
                <c:pt idx="443">
                  <c:v>43355</c:v>
                </c:pt>
                <c:pt idx="444">
                  <c:v>43356</c:v>
                </c:pt>
                <c:pt idx="445">
                  <c:v>43357</c:v>
                </c:pt>
                <c:pt idx="446">
                  <c:v>43360</c:v>
                </c:pt>
                <c:pt idx="447">
                  <c:v>43361</c:v>
                </c:pt>
                <c:pt idx="448">
                  <c:v>43362</c:v>
                </c:pt>
                <c:pt idx="449">
                  <c:v>43363</c:v>
                </c:pt>
                <c:pt idx="450">
                  <c:v>43364</c:v>
                </c:pt>
                <c:pt idx="451">
                  <c:v>43367</c:v>
                </c:pt>
                <c:pt idx="452">
                  <c:v>43368</c:v>
                </c:pt>
                <c:pt idx="453">
                  <c:v>43369</c:v>
                </c:pt>
                <c:pt idx="454">
                  <c:v>43370</c:v>
                </c:pt>
                <c:pt idx="455">
                  <c:v>43371</c:v>
                </c:pt>
                <c:pt idx="456">
                  <c:v>43374</c:v>
                </c:pt>
                <c:pt idx="457">
                  <c:v>43375</c:v>
                </c:pt>
                <c:pt idx="458">
                  <c:v>43376</c:v>
                </c:pt>
                <c:pt idx="459">
                  <c:v>43377</c:v>
                </c:pt>
                <c:pt idx="460">
                  <c:v>43378</c:v>
                </c:pt>
                <c:pt idx="461">
                  <c:v>43381</c:v>
                </c:pt>
                <c:pt idx="462">
                  <c:v>43382</c:v>
                </c:pt>
                <c:pt idx="463">
                  <c:v>43383</c:v>
                </c:pt>
                <c:pt idx="464">
                  <c:v>43384</c:v>
                </c:pt>
                <c:pt idx="465">
                  <c:v>43385</c:v>
                </c:pt>
                <c:pt idx="466">
                  <c:v>43388</c:v>
                </c:pt>
                <c:pt idx="467">
                  <c:v>43389</c:v>
                </c:pt>
                <c:pt idx="468">
                  <c:v>43390</c:v>
                </c:pt>
                <c:pt idx="469">
                  <c:v>43391</c:v>
                </c:pt>
                <c:pt idx="470">
                  <c:v>43392</c:v>
                </c:pt>
                <c:pt idx="471">
                  <c:v>43395</c:v>
                </c:pt>
                <c:pt idx="472">
                  <c:v>43396</c:v>
                </c:pt>
                <c:pt idx="473">
                  <c:v>43397</c:v>
                </c:pt>
                <c:pt idx="474">
                  <c:v>43398</c:v>
                </c:pt>
                <c:pt idx="475">
                  <c:v>43399</c:v>
                </c:pt>
                <c:pt idx="476">
                  <c:v>43402</c:v>
                </c:pt>
                <c:pt idx="477">
                  <c:v>43403</c:v>
                </c:pt>
                <c:pt idx="478">
                  <c:v>43404</c:v>
                </c:pt>
                <c:pt idx="479">
                  <c:v>43405</c:v>
                </c:pt>
                <c:pt idx="480">
                  <c:v>43406</c:v>
                </c:pt>
                <c:pt idx="481">
                  <c:v>43409</c:v>
                </c:pt>
                <c:pt idx="482">
                  <c:v>43410</c:v>
                </c:pt>
                <c:pt idx="483">
                  <c:v>43411</c:v>
                </c:pt>
                <c:pt idx="484">
                  <c:v>43412</c:v>
                </c:pt>
                <c:pt idx="485">
                  <c:v>43413</c:v>
                </c:pt>
                <c:pt idx="486">
                  <c:v>43416</c:v>
                </c:pt>
                <c:pt idx="487">
                  <c:v>43417</c:v>
                </c:pt>
                <c:pt idx="488">
                  <c:v>43418</c:v>
                </c:pt>
                <c:pt idx="489">
                  <c:v>43419</c:v>
                </c:pt>
                <c:pt idx="490">
                  <c:v>43420</c:v>
                </c:pt>
                <c:pt idx="491">
                  <c:v>43423</c:v>
                </c:pt>
                <c:pt idx="492">
                  <c:v>43424</c:v>
                </c:pt>
                <c:pt idx="493">
                  <c:v>43425</c:v>
                </c:pt>
                <c:pt idx="494">
                  <c:v>43426</c:v>
                </c:pt>
                <c:pt idx="495">
                  <c:v>43427</c:v>
                </c:pt>
                <c:pt idx="496">
                  <c:v>43430</c:v>
                </c:pt>
                <c:pt idx="497">
                  <c:v>43431</c:v>
                </c:pt>
                <c:pt idx="498">
                  <c:v>43432</c:v>
                </c:pt>
                <c:pt idx="499">
                  <c:v>43433</c:v>
                </c:pt>
                <c:pt idx="500">
                  <c:v>43434</c:v>
                </c:pt>
                <c:pt idx="501">
                  <c:v>43437</c:v>
                </c:pt>
                <c:pt idx="502">
                  <c:v>43438</c:v>
                </c:pt>
                <c:pt idx="503">
                  <c:v>43439</c:v>
                </c:pt>
                <c:pt idx="504">
                  <c:v>43440</c:v>
                </c:pt>
                <c:pt idx="505">
                  <c:v>43441</c:v>
                </c:pt>
                <c:pt idx="506">
                  <c:v>43444</c:v>
                </c:pt>
                <c:pt idx="507">
                  <c:v>43445</c:v>
                </c:pt>
                <c:pt idx="508">
                  <c:v>43446</c:v>
                </c:pt>
                <c:pt idx="509">
                  <c:v>43447</c:v>
                </c:pt>
                <c:pt idx="510">
                  <c:v>43448</c:v>
                </c:pt>
                <c:pt idx="511">
                  <c:v>43451</c:v>
                </c:pt>
                <c:pt idx="512">
                  <c:v>43452</c:v>
                </c:pt>
                <c:pt idx="513">
                  <c:v>43453</c:v>
                </c:pt>
                <c:pt idx="514">
                  <c:v>43454</c:v>
                </c:pt>
                <c:pt idx="515">
                  <c:v>43455</c:v>
                </c:pt>
                <c:pt idx="516">
                  <c:v>43458</c:v>
                </c:pt>
                <c:pt idx="517">
                  <c:v>43459</c:v>
                </c:pt>
                <c:pt idx="518">
                  <c:v>43460</c:v>
                </c:pt>
                <c:pt idx="519">
                  <c:v>43461</c:v>
                </c:pt>
                <c:pt idx="520">
                  <c:v>43462</c:v>
                </c:pt>
                <c:pt idx="521">
                  <c:v>43465</c:v>
                </c:pt>
                <c:pt idx="522">
                  <c:v>43466</c:v>
                </c:pt>
                <c:pt idx="523">
                  <c:v>43467</c:v>
                </c:pt>
                <c:pt idx="524">
                  <c:v>43468</c:v>
                </c:pt>
                <c:pt idx="525">
                  <c:v>43469</c:v>
                </c:pt>
                <c:pt idx="526">
                  <c:v>43472</c:v>
                </c:pt>
                <c:pt idx="527">
                  <c:v>43473</c:v>
                </c:pt>
                <c:pt idx="528">
                  <c:v>43474</c:v>
                </c:pt>
                <c:pt idx="529">
                  <c:v>43475</c:v>
                </c:pt>
                <c:pt idx="530">
                  <c:v>43476</c:v>
                </c:pt>
                <c:pt idx="531">
                  <c:v>43479</c:v>
                </c:pt>
                <c:pt idx="532">
                  <c:v>43480</c:v>
                </c:pt>
                <c:pt idx="533">
                  <c:v>43481</c:v>
                </c:pt>
                <c:pt idx="534">
                  <c:v>43482</c:v>
                </c:pt>
                <c:pt idx="535">
                  <c:v>43483</c:v>
                </c:pt>
                <c:pt idx="536">
                  <c:v>43486</c:v>
                </c:pt>
                <c:pt idx="537">
                  <c:v>43487</c:v>
                </c:pt>
                <c:pt idx="538">
                  <c:v>43488</c:v>
                </c:pt>
                <c:pt idx="539">
                  <c:v>43489</c:v>
                </c:pt>
                <c:pt idx="540">
                  <c:v>43490</c:v>
                </c:pt>
                <c:pt idx="541">
                  <c:v>43493</c:v>
                </c:pt>
                <c:pt idx="542">
                  <c:v>43494</c:v>
                </c:pt>
                <c:pt idx="543">
                  <c:v>43495</c:v>
                </c:pt>
                <c:pt idx="544">
                  <c:v>43496</c:v>
                </c:pt>
                <c:pt idx="545">
                  <c:v>43497</c:v>
                </c:pt>
                <c:pt idx="546">
                  <c:v>43500</c:v>
                </c:pt>
                <c:pt idx="547">
                  <c:v>43501</c:v>
                </c:pt>
                <c:pt idx="548">
                  <c:v>43502</c:v>
                </c:pt>
                <c:pt idx="549">
                  <c:v>43503</c:v>
                </c:pt>
                <c:pt idx="550">
                  <c:v>43504</c:v>
                </c:pt>
                <c:pt idx="551">
                  <c:v>43507</c:v>
                </c:pt>
                <c:pt idx="552">
                  <c:v>43508</c:v>
                </c:pt>
                <c:pt idx="553">
                  <c:v>43509</c:v>
                </c:pt>
                <c:pt idx="554">
                  <c:v>43510</c:v>
                </c:pt>
                <c:pt idx="555">
                  <c:v>43511</c:v>
                </c:pt>
                <c:pt idx="556">
                  <c:v>43514</c:v>
                </c:pt>
                <c:pt idx="557">
                  <c:v>43515</c:v>
                </c:pt>
                <c:pt idx="558">
                  <c:v>43516</c:v>
                </c:pt>
                <c:pt idx="559">
                  <c:v>43517</c:v>
                </c:pt>
                <c:pt idx="560">
                  <c:v>43518</c:v>
                </c:pt>
                <c:pt idx="561">
                  <c:v>43521</c:v>
                </c:pt>
                <c:pt idx="562">
                  <c:v>43522</c:v>
                </c:pt>
                <c:pt idx="563">
                  <c:v>43523</c:v>
                </c:pt>
                <c:pt idx="564">
                  <c:v>43524</c:v>
                </c:pt>
                <c:pt idx="565">
                  <c:v>43525</c:v>
                </c:pt>
                <c:pt idx="566">
                  <c:v>43528</c:v>
                </c:pt>
                <c:pt idx="567">
                  <c:v>43529</c:v>
                </c:pt>
                <c:pt idx="568">
                  <c:v>43530</c:v>
                </c:pt>
                <c:pt idx="569">
                  <c:v>43531</c:v>
                </c:pt>
                <c:pt idx="570">
                  <c:v>43532</c:v>
                </c:pt>
                <c:pt idx="571">
                  <c:v>43535</c:v>
                </c:pt>
                <c:pt idx="572">
                  <c:v>43536</c:v>
                </c:pt>
                <c:pt idx="573">
                  <c:v>43537</c:v>
                </c:pt>
                <c:pt idx="574">
                  <c:v>43538</c:v>
                </c:pt>
                <c:pt idx="575">
                  <c:v>43539</c:v>
                </c:pt>
                <c:pt idx="576">
                  <c:v>43542</c:v>
                </c:pt>
                <c:pt idx="577">
                  <c:v>43543</c:v>
                </c:pt>
                <c:pt idx="578">
                  <c:v>43544</c:v>
                </c:pt>
                <c:pt idx="579">
                  <c:v>43545</c:v>
                </c:pt>
                <c:pt idx="580">
                  <c:v>43546</c:v>
                </c:pt>
                <c:pt idx="581">
                  <c:v>43549</c:v>
                </c:pt>
                <c:pt idx="582">
                  <c:v>43550</c:v>
                </c:pt>
                <c:pt idx="583">
                  <c:v>43551</c:v>
                </c:pt>
                <c:pt idx="584">
                  <c:v>43552</c:v>
                </c:pt>
                <c:pt idx="585">
                  <c:v>43553</c:v>
                </c:pt>
                <c:pt idx="586">
                  <c:v>43556</c:v>
                </c:pt>
                <c:pt idx="587">
                  <c:v>43557</c:v>
                </c:pt>
                <c:pt idx="588">
                  <c:v>43558</c:v>
                </c:pt>
                <c:pt idx="589">
                  <c:v>43559</c:v>
                </c:pt>
                <c:pt idx="590">
                  <c:v>43560</c:v>
                </c:pt>
                <c:pt idx="591">
                  <c:v>43563</c:v>
                </c:pt>
                <c:pt idx="592">
                  <c:v>43564</c:v>
                </c:pt>
                <c:pt idx="593">
                  <c:v>43565</c:v>
                </c:pt>
                <c:pt idx="594">
                  <c:v>43566</c:v>
                </c:pt>
                <c:pt idx="595">
                  <c:v>43567</c:v>
                </c:pt>
                <c:pt idx="596">
                  <c:v>43570</c:v>
                </c:pt>
                <c:pt idx="597">
                  <c:v>43571</c:v>
                </c:pt>
                <c:pt idx="598">
                  <c:v>43572</c:v>
                </c:pt>
                <c:pt idx="599">
                  <c:v>43573</c:v>
                </c:pt>
                <c:pt idx="600">
                  <c:v>43574</c:v>
                </c:pt>
                <c:pt idx="601">
                  <c:v>43577</c:v>
                </c:pt>
                <c:pt idx="602">
                  <c:v>43578</c:v>
                </c:pt>
                <c:pt idx="603">
                  <c:v>43579</c:v>
                </c:pt>
                <c:pt idx="604">
                  <c:v>43580</c:v>
                </c:pt>
                <c:pt idx="605">
                  <c:v>43581</c:v>
                </c:pt>
                <c:pt idx="606">
                  <c:v>43584</c:v>
                </c:pt>
                <c:pt idx="607">
                  <c:v>43585</c:v>
                </c:pt>
                <c:pt idx="608">
                  <c:v>43586</c:v>
                </c:pt>
                <c:pt idx="609">
                  <c:v>43587</c:v>
                </c:pt>
                <c:pt idx="610">
                  <c:v>43588</c:v>
                </c:pt>
                <c:pt idx="611">
                  <c:v>43591</c:v>
                </c:pt>
                <c:pt idx="612">
                  <c:v>43592</c:v>
                </c:pt>
                <c:pt idx="613">
                  <c:v>43593</c:v>
                </c:pt>
                <c:pt idx="614">
                  <c:v>43594</c:v>
                </c:pt>
                <c:pt idx="615">
                  <c:v>43595</c:v>
                </c:pt>
                <c:pt idx="616">
                  <c:v>43598</c:v>
                </c:pt>
                <c:pt idx="617">
                  <c:v>43599</c:v>
                </c:pt>
                <c:pt idx="618">
                  <c:v>43600</c:v>
                </c:pt>
                <c:pt idx="619">
                  <c:v>43601</c:v>
                </c:pt>
                <c:pt idx="620">
                  <c:v>43602</c:v>
                </c:pt>
                <c:pt idx="621">
                  <c:v>43605</c:v>
                </c:pt>
                <c:pt idx="622">
                  <c:v>43606</c:v>
                </c:pt>
                <c:pt idx="623">
                  <c:v>43607</c:v>
                </c:pt>
                <c:pt idx="624">
                  <c:v>43608</c:v>
                </c:pt>
                <c:pt idx="625">
                  <c:v>43609</c:v>
                </c:pt>
                <c:pt idx="626">
                  <c:v>43612</c:v>
                </c:pt>
                <c:pt idx="627">
                  <c:v>43613</c:v>
                </c:pt>
                <c:pt idx="628">
                  <c:v>43614</c:v>
                </c:pt>
                <c:pt idx="629">
                  <c:v>43615</c:v>
                </c:pt>
                <c:pt idx="630">
                  <c:v>43616</c:v>
                </c:pt>
                <c:pt idx="631">
                  <c:v>43619</c:v>
                </c:pt>
                <c:pt idx="632">
                  <c:v>43620</c:v>
                </c:pt>
                <c:pt idx="633">
                  <c:v>43621</c:v>
                </c:pt>
                <c:pt idx="634">
                  <c:v>43622</c:v>
                </c:pt>
                <c:pt idx="635">
                  <c:v>43623</c:v>
                </c:pt>
                <c:pt idx="636">
                  <c:v>43626</c:v>
                </c:pt>
                <c:pt idx="637">
                  <c:v>43627</c:v>
                </c:pt>
                <c:pt idx="638">
                  <c:v>43628</c:v>
                </c:pt>
                <c:pt idx="639">
                  <c:v>43629</c:v>
                </c:pt>
                <c:pt idx="640">
                  <c:v>43630</c:v>
                </c:pt>
                <c:pt idx="641">
                  <c:v>43633</c:v>
                </c:pt>
                <c:pt idx="642">
                  <c:v>43634</c:v>
                </c:pt>
                <c:pt idx="643">
                  <c:v>43635</c:v>
                </c:pt>
                <c:pt idx="644">
                  <c:v>43636</c:v>
                </c:pt>
                <c:pt idx="645">
                  <c:v>43637</c:v>
                </c:pt>
                <c:pt idx="646">
                  <c:v>43640</c:v>
                </c:pt>
                <c:pt idx="647">
                  <c:v>43641</c:v>
                </c:pt>
                <c:pt idx="648">
                  <c:v>43642</c:v>
                </c:pt>
                <c:pt idx="649">
                  <c:v>43643</c:v>
                </c:pt>
                <c:pt idx="650">
                  <c:v>43644</c:v>
                </c:pt>
                <c:pt idx="651">
                  <c:v>43647</c:v>
                </c:pt>
                <c:pt idx="652">
                  <c:v>43648</c:v>
                </c:pt>
                <c:pt idx="653">
                  <c:v>43649</c:v>
                </c:pt>
                <c:pt idx="654">
                  <c:v>43650</c:v>
                </c:pt>
                <c:pt idx="655">
                  <c:v>43651</c:v>
                </c:pt>
                <c:pt idx="656">
                  <c:v>43654</c:v>
                </c:pt>
                <c:pt idx="657">
                  <c:v>43655</c:v>
                </c:pt>
                <c:pt idx="658">
                  <c:v>43656</c:v>
                </c:pt>
                <c:pt idx="659">
                  <c:v>43657</c:v>
                </c:pt>
                <c:pt idx="660">
                  <c:v>43658</c:v>
                </c:pt>
                <c:pt idx="661">
                  <c:v>43661</c:v>
                </c:pt>
                <c:pt idx="662">
                  <c:v>43662</c:v>
                </c:pt>
                <c:pt idx="663">
                  <c:v>43663</c:v>
                </c:pt>
                <c:pt idx="664">
                  <c:v>43664</c:v>
                </c:pt>
                <c:pt idx="665">
                  <c:v>43665</c:v>
                </c:pt>
                <c:pt idx="666">
                  <c:v>43668</c:v>
                </c:pt>
                <c:pt idx="667">
                  <c:v>43669</c:v>
                </c:pt>
                <c:pt idx="668">
                  <c:v>43670</c:v>
                </c:pt>
                <c:pt idx="669">
                  <c:v>43671</c:v>
                </c:pt>
                <c:pt idx="670">
                  <c:v>43672</c:v>
                </c:pt>
                <c:pt idx="671">
                  <c:v>43675</c:v>
                </c:pt>
                <c:pt idx="672">
                  <c:v>43676</c:v>
                </c:pt>
                <c:pt idx="673">
                  <c:v>43677</c:v>
                </c:pt>
                <c:pt idx="674">
                  <c:v>43678</c:v>
                </c:pt>
                <c:pt idx="675">
                  <c:v>43679</c:v>
                </c:pt>
                <c:pt idx="676">
                  <c:v>43682</c:v>
                </c:pt>
                <c:pt idx="677">
                  <c:v>43683</c:v>
                </c:pt>
                <c:pt idx="678">
                  <c:v>43684</c:v>
                </c:pt>
                <c:pt idx="679">
                  <c:v>43685</c:v>
                </c:pt>
                <c:pt idx="680">
                  <c:v>43686</c:v>
                </c:pt>
                <c:pt idx="681">
                  <c:v>43689</c:v>
                </c:pt>
                <c:pt idx="682">
                  <c:v>43690</c:v>
                </c:pt>
                <c:pt idx="683">
                  <c:v>43691</c:v>
                </c:pt>
                <c:pt idx="684">
                  <c:v>43692</c:v>
                </c:pt>
                <c:pt idx="685">
                  <c:v>43693</c:v>
                </c:pt>
                <c:pt idx="686">
                  <c:v>43696</c:v>
                </c:pt>
                <c:pt idx="687">
                  <c:v>43697</c:v>
                </c:pt>
                <c:pt idx="688">
                  <c:v>43698</c:v>
                </c:pt>
                <c:pt idx="689">
                  <c:v>43699</c:v>
                </c:pt>
                <c:pt idx="690">
                  <c:v>43700</c:v>
                </c:pt>
                <c:pt idx="691">
                  <c:v>43703</c:v>
                </c:pt>
                <c:pt idx="692">
                  <c:v>43704</c:v>
                </c:pt>
                <c:pt idx="693">
                  <c:v>43705</c:v>
                </c:pt>
                <c:pt idx="694">
                  <c:v>43706</c:v>
                </c:pt>
                <c:pt idx="695">
                  <c:v>43707</c:v>
                </c:pt>
                <c:pt idx="696">
                  <c:v>43710</c:v>
                </c:pt>
                <c:pt idx="697">
                  <c:v>43711</c:v>
                </c:pt>
                <c:pt idx="698">
                  <c:v>43712</c:v>
                </c:pt>
                <c:pt idx="699">
                  <c:v>43713</c:v>
                </c:pt>
                <c:pt idx="700">
                  <c:v>43714</c:v>
                </c:pt>
                <c:pt idx="701">
                  <c:v>43717</c:v>
                </c:pt>
                <c:pt idx="702">
                  <c:v>43718</c:v>
                </c:pt>
                <c:pt idx="703">
                  <c:v>43719</c:v>
                </c:pt>
                <c:pt idx="704">
                  <c:v>43720</c:v>
                </c:pt>
                <c:pt idx="705">
                  <c:v>43721</c:v>
                </c:pt>
                <c:pt idx="706">
                  <c:v>43724</c:v>
                </c:pt>
                <c:pt idx="707">
                  <c:v>43725</c:v>
                </c:pt>
                <c:pt idx="708">
                  <c:v>43726</c:v>
                </c:pt>
                <c:pt idx="709">
                  <c:v>43727</c:v>
                </c:pt>
                <c:pt idx="710">
                  <c:v>43728</c:v>
                </c:pt>
                <c:pt idx="711">
                  <c:v>43731</c:v>
                </c:pt>
                <c:pt idx="712">
                  <c:v>43732</c:v>
                </c:pt>
                <c:pt idx="713">
                  <c:v>43733</c:v>
                </c:pt>
                <c:pt idx="714">
                  <c:v>43734</c:v>
                </c:pt>
                <c:pt idx="715">
                  <c:v>43735</c:v>
                </c:pt>
                <c:pt idx="716">
                  <c:v>43738</c:v>
                </c:pt>
                <c:pt idx="717">
                  <c:v>43739</c:v>
                </c:pt>
                <c:pt idx="718">
                  <c:v>43740</c:v>
                </c:pt>
                <c:pt idx="719">
                  <c:v>43741</c:v>
                </c:pt>
                <c:pt idx="720">
                  <c:v>43742</c:v>
                </c:pt>
                <c:pt idx="721">
                  <c:v>43745</c:v>
                </c:pt>
                <c:pt idx="722">
                  <c:v>43746</c:v>
                </c:pt>
                <c:pt idx="723">
                  <c:v>43747</c:v>
                </c:pt>
                <c:pt idx="724">
                  <c:v>43748</c:v>
                </c:pt>
                <c:pt idx="725">
                  <c:v>43749</c:v>
                </c:pt>
                <c:pt idx="726">
                  <c:v>43752</c:v>
                </c:pt>
                <c:pt idx="727">
                  <c:v>43753</c:v>
                </c:pt>
                <c:pt idx="728">
                  <c:v>43754</c:v>
                </c:pt>
                <c:pt idx="729">
                  <c:v>43755</c:v>
                </c:pt>
                <c:pt idx="730">
                  <c:v>43756</c:v>
                </c:pt>
                <c:pt idx="731">
                  <c:v>43759</c:v>
                </c:pt>
                <c:pt idx="732">
                  <c:v>43760</c:v>
                </c:pt>
                <c:pt idx="733">
                  <c:v>43761</c:v>
                </c:pt>
                <c:pt idx="734">
                  <c:v>43762</c:v>
                </c:pt>
                <c:pt idx="735">
                  <c:v>43763</c:v>
                </c:pt>
                <c:pt idx="736">
                  <c:v>43766</c:v>
                </c:pt>
                <c:pt idx="737">
                  <c:v>43767</c:v>
                </c:pt>
                <c:pt idx="738">
                  <c:v>43768</c:v>
                </c:pt>
                <c:pt idx="739">
                  <c:v>43769</c:v>
                </c:pt>
                <c:pt idx="740">
                  <c:v>43770</c:v>
                </c:pt>
                <c:pt idx="741">
                  <c:v>43773</c:v>
                </c:pt>
                <c:pt idx="742">
                  <c:v>43774</c:v>
                </c:pt>
                <c:pt idx="743">
                  <c:v>43775</c:v>
                </c:pt>
                <c:pt idx="744">
                  <c:v>43776</c:v>
                </c:pt>
                <c:pt idx="745">
                  <c:v>43777</c:v>
                </c:pt>
                <c:pt idx="746">
                  <c:v>43780</c:v>
                </c:pt>
                <c:pt idx="747">
                  <c:v>43781</c:v>
                </c:pt>
                <c:pt idx="748">
                  <c:v>43782</c:v>
                </c:pt>
                <c:pt idx="749">
                  <c:v>43783</c:v>
                </c:pt>
                <c:pt idx="750">
                  <c:v>43784</c:v>
                </c:pt>
                <c:pt idx="751">
                  <c:v>43787</c:v>
                </c:pt>
                <c:pt idx="752">
                  <c:v>43788</c:v>
                </c:pt>
                <c:pt idx="753">
                  <c:v>43789</c:v>
                </c:pt>
                <c:pt idx="754">
                  <c:v>43790</c:v>
                </c:pt>
                <c:pt idx="755">
                  <c:v>43791</c:v>
                </c:pt>
                <c:pt idx="756">
                  <c:v>43794</c:v>
                </c:pt>
                <c:pt idx="757">
                  <c:v>43795</c:v>
                </c:pt>
                <c:pt idx="758">
                  <c:v>43796</c:v>
                </c:pt>
                <c:pt idx="759">
                  <c:v>43797</c:v>
                </c:pt>
                <c:pt idx="760">
                  <c:v>43798</c:v>
                </c:pt>
                <c:pt idx="761">
                  <c:v>43801</c:v>
                </c:pt>
                <c:pt idx="762">
                  <c:v>43802</c:v>
                </c:pt>
                <c:pt idx="763">
                  <c:v>43803</c:v>
                </c:pt>
                <c:pt idx="764">
                  <c:v>43804</c:v>
                </c:pt>
                <c:pt idx="765">
                  <c:v>43805</c:v>
                </c:pt>
                <c:pt idx="766">
                  <c:v>43808</c:v>
                </c:pt>
                <c:pt idx="767">
                  <c:v>43809</c:v>
                </c:pt>
                <c:pt idx="768">
                  <c:v>43810</c:v>
                </c:pt>
                <c:pt idx="769">
                  <c:v>43811</c:v>
                </c:pt>
                <c:pt idx="770">
                  <c:v>43812</c:v>
                </c:pt>
                <c:pt idx="771">
                  <c:v>43815</c:v>
                </c:pt>
                <c:pt idx="772">
                  <c:v>43816</c:v>
                </c:pt>
                <c:pt idx="773">
                  <c:v>43817</c:v>
                </c:pt>
                <c:pt idx="774">
                  <c:v>43818</c:v>
                </c:pt>
                <c:pt idx="775">
                  <c:v>43819</c:v>
                </c:pt>
                <c:pt idx="776">
                  <c:v>43822</c:v>
                </c:pt>
                <c:pt idx="777">
                  <c:v>43823</c:v>
                </c:pt>
                <c:pt idx="778">
                  <c:v>43824</c:v>
                </c:pt>
                <c:pt idx="779">
                  <c:v>43825</c:v>
                </c:pt>
                <c:pt idx="780">
                  <c:v>43826</c:v>
                </c:pt>
                <c:pt idx="781">
                  <c:v>43829</c:v>
                </c:pt>
                <c:pt idx="782">
                  <c:v>43830</c:v>
                </c:pt>
                <c:pt idx="783">
                  <c:v>43831</c:v>
                </c:pt>
                <c:pt idx="784">
                  <c:v>43832</c:v>
                </c:pt>
                <c:pt idx="785">
                  <c:v>43833</c:v>
                </c:pt>
                <c:pt idx="786">
                  <c:v>43836</c:v>
                </c:pt>
                <c:pt idx="787">
                  <c:v>43837</c:v>
                </c:pt>
                <c:pt idx="788">
                  <c:v>43838</c:v>
                </c:pt>
                <c:pt idx="789">
                  <c:v>43839</c:v>
                </c:pt>
                <c:pt idx="790">
                  <c:v>43840</c:v>
                </c:pt>
                <c:pt idx="791">
                  <c:v>43843</c:v>
                </c:pt>
                <c:pt idx="792">
                  <c:v>43844</c:v>
                </c:pt>
                <c:pt idx="793">
                  <c:v>43845</c:v>
                </c:pt>
                <c:pt idx="794">
                  <c:v>43846</c:v>
                </c:pt>
                <c:pt idx="795">
                  <c:v>43847</c:v>
                </c:pt>
                <c:pt idx="796">
                  <c:v>43850</c:v>
                </c:pt>
                <c:pt idx="797">
                  <c:v>43851</c:v>
                </c:pt>
                <c:pt idx="798">
                  <c:v>43852</c:v>
                </c:pt>
                <c:pt idx="799">
                  <c:v>43853</c:v>
                </c:pt>
                <c:pt idx="800">
                  <c:v>43854</c:v>
                </c:pt>
                <c:pt idx="801">
                  <c:v>43857</c:v>
                </c:pt>
                <c:pt idx="802">
                  <c:v>43858</c:v>
                </c:pt>
                <c:pt idx="803">
                  <c:v>43859</c:v>
                </c:pt>
                <c:pt idx="804">
                  <c:v>43860</c:v>
                </c:pt>
                <c:pt idx="805">
                  <c:v>43861</c:v>
                </c:pt>
                <c:pt idx="806">
                  <c:v>43864</c:v>
                </c:pt>
                <c:pt idx="807">
                  <c:v>43865</c:v>
                </c:pt>
                <c:pt idx="808">
                  <c:v>43866</c:v>
                </c:pt>
                <c:pt idx="809">
                  <c:v>43867</c:v>
                </c:pt>
                <c:pt idx="810">
                  <c:v>43868</c:v>
                </c:pt>
                <c:pt idx="811">
                  <c:v>43871</c:v>
                </c:pt>
                <c:pt idx="812">
                  <c:v>43872</c:v>
                </c:pt>
                <c:pt idx="813">
                  <c:v>43873</c:v>
                </c:pt>
                <c:pt idx="814">
                  <c:v>43874</c:v>
                </c:pt>
                <c:pt idx="815">
                  <c:v>43875</c:v>
                </c:pt>
                <c:pt idx="816">
                  <c:v>43878</c:v>
                </c:pt>
                <c:pt idx="817">
                  <c:v>43879</c:v>
                </c:pt>
                <c:pt idx="818">
                  <c:v>43880</c:v>
                </c:pt>
                <c:pt idx="819">
                  <c:v>43881</c:v>
                </c:pt>
                <c:pt idx="820">
                  <c:v>43882</c:v>
                </c:pt>
                <c:pt idx="821">
                  <c:v>43885</c:v>
                </c:pt>
                <c:pt idx="822">
                  <c:v>43886</c:v>
                </c:pt>
                <c:pt idx="823">
                  <c:v>43887</c:v>
                </c:pt>
                <c:pt idx="824">
                  <c:v>43888</c:v>
                </c:pt>
                <c:pt idx="825">
                  <c:v>43889</c:v>
                </c:pt>
                <c:pt idx="826">
                  <c:v>43892</c:v>
                </c:pt>
                <c:pt idx="827">
                  <c:v>43893</c:v>
                </c:pt>
                <c:pt idx="828">
                  <c:v>43894</c:v>
                </c:pt>
                <c:pt idx="829">
                  <c:v>43895</c:v>
                </c:pt>
                <c:pt idx="830">
                  <c:v>43896</c:v>
                </c:pt>
                <c:pt idx="831">
                  <c:v>43899</c:v>
                </c:pt>
                <c:pt idx="832">
                  <c:v>43900</c:v>
                </c:pt>
                <c:pt idx="833">
                  <c:v>43901</c:v>
                </c:pt>
                <c:pt idx="834">
                  <c:v>43902</c:v>
                </c:pt>
                <c:pt idx="835">
                  <c:v>43903</c:v>
                </c:pt>
                <c:pt idx="836">
                  <c:v>43906</c:v>
                </c:pt>
                <c:pt idx="837">
                  <c:v>43907</c:v>
                </c:pt>
                <c:pt idx="838">
                  <c:v>43908</c:v>
                </c:pt>
                <c:pt idx="839">
                  <c:v>43909</c:v>
                </c:pt>
                <c:pt idx="840">
                  <c:v>43910</c:v>
                </c:pt>
                <c:pt idx="841">
                  <c:v>43913</c:v>
                </c:pt>
                <c:pt idx="842">
                  <c:v>43914</c:v>
                </c:pt>
                <c:pt idx="843">
                  <c:v>43915</c:v>
                </c:pt>
                <c:pt idx="844">
                  <c:v>43916</c:v>
                </c:pt>
                <c:pt idx="845">
                  <c:v>43917</c:v>
                </c:pt>
                <c:pt idx="846">
                  <c:v>43920</c:v>
                </c:pt>
                <c:pt idx="847">
                  <c:v>43921</c:v>
                </c:pt>
                <c:pt idx="848">
                  <c:v>43922</c:v>
                </c:pt>
                <c:pt idx="849">
                  <c:v>43923</c:v>
                </c:pt>
                <c:pt idx="850">
                  <c:v>43924</c:v>
                </c:pt>
                <c:pt idx="851">
                  <c:v>43927</c:v>
                </c:pt>
                <c:pt idx="852">
                  <c:v>43928</c:v>
                </c:pt>
                <c:pt idx="853">
                  <c:v>43929</c:v>
                </c:pt>
                <c:pt idx="854">
                  <c:v>43930</c:v>
                </c:pt>
                <c:pt idx="855">
                  <c:v>43931</c:v>
                </c:pt>
                <c:pt idx="856">
                  <c:v>43934</c:v>
                </c:pt>
                <c:pt idx="857">
                  <c:v>43935</c:v>
                </c:pt>
                <c:pt idx="858">
                  <c:v>43936</c:v>
                </c:pt>
                <c:pt idx="859">
                  <c:v>43937</c:v>
                </c:pt>
                <c:pt idx="860">
                  <c:v>43938</c:v>
                </c:pt>
                <c:pt idx="861">
                  <c:v>43941</c:v>
                </c:pt>
                <c:pt idx="862">
                  <c:v>43942</c:v>
                </c:pt>
                <c:pt idx="863">
                  <c:v>43943</c:v>
                </c:pt>
                <c:pt idx="864">
                  <c:v>43944</c:v>
                </c:pt>
                <c:pt idx="865">
                  <c:v>43945</c:v>
                </c:pt>
                <c:pt idx="866">
                  <c:v>43948</c:v>
                </c:pt>
                <c:pt idx="867">
                  <c:v>43949</c:v>
                </c:pt>
                <c:pt idx="868">
                  <c:v>43950</c:v>
                </c:pt>
                <c:pt idx="869">
                  <c:v>43951</c:v>
                </c:pt>
                <c:pt idx="870">
                  <c:v>43952</c:v>
                </c:pt>
                <c:pt idx="871">
                  <c:v>43955</c:v>
                </c:pt>
                <c:pt idx="872">
                  <c:v>43956</c:v>
                </c:pt>
                <c:pt idx="873">
                  <c:v>43957</c:v>
                </c:pt>
                <c:pt idx="874">
                  <c:v>43958</c:v>
                </c:pt>
                <c:pt idx="875">
                  <c:v>43959</c:v>
                </c:pt>
                <c:pt idx="876">
                  <c:v>43962</c:v>
                </c:pt>
                <c:pt idx="877">
                  <c:v>43963</c:v>
                </c:pt>
                <c:pt idx="878">
                  <c:v>43964</c:v>
                </c:pt>
                <c:pt idx="879">
                  <c:v>43965</c:v>
                </c:pt>
                <c:pt idx="880">
                  <c:v>43966</c:v>
                </c:pt>
                <c:pt idx="881">
                  <c:v>43969</c:v>
                </c:pt>
                <c:pt idx="882">
                  <c:v>43970</c:v>
                </c:pt>
                <c:pt idx="883">
                  <c:v>43971</c:v>
                </c:pt>
                <c:pt idx="884">
                  <c:v>43972</c:v>
                </c:pt>
                <c:pt idx="885">
                  <c:v>43973</c:v>
                </c:pt>
                <c:pt idx="886">
                  <c:v>43976</c:v>
                </c:pt>
                <c:pt idx="887">
                  <c:v>43977</c:v>
                </c:pt>
                <c:pt idx="888">
                  <c:v>43978</c:v>
                </c:pt>
                <c:pt idx="889">
                  <c:v>43979</c:v>
                </c:pt>
                <c:pt idx="890">
                  <c:v>43980</c:v>
                </c:pt>
                <c:pt idx="891">
                  <c:v>43983</c:v>
                </c:pt>
                <c:pt idx="892">
                  <c:v>43984</c:v>
                </c:pt>
                <c:pt idx="893">
                  <c:v>43985</c:v>
                </c:pt>
                <c:pt idx="894">
                  <c:v>43986</c:v>
                </c:pt>
                <c:pt idx="895">
                  <c:v>43987</c:v>
                </c:pt>
                <c:pt idx="896">
                  <c:v>43990</c:v>
                </c:pt>
                <c:pt idx="897">
                  <c:v>43991</c:v>
                </c:pt>
                <c:pt idx="898">
                  <c:v>43992</c:v>
                </c:pt>
                <c:pt idx="899">
                  <c:v>43993</c:v>
                </c:pt>
                <c:pt idx="900">
                  <c:v>43994</c:v>
                </c:pt>
                <c:pt idx="901">
                  <c:v>43997</c:v>
                </c:pt>
                <c:pt idx="902">
                  <c:v>43998</c:v>
                </c:pt>
                <c:pt idx="903">
                  <c:v>43999</c:v>
                </c:pt>
                <c:pt idx="904">
                  <c:v>44000</c:v>
                </c:pt>
                <c:pt idx="905">
                  <c:v>44001</c:v>
                </c:pt>
                <c:pt idx="906">
                  <c:v>44004</c:v>
                </c:pt>
                <c:pt idx="907">
                  <c:v>44005</c:v>
                </c:pt>
                <c:pt idx="908">
                  <c:v>44006</c:v>
                </c:pt>
                <c:pt idx="909">
                  <c:v>44007</c:v>
                </c:pt>
                <c:pt idx="910">
                  <c:v>44008</c:v>
                </c:pt>
                <c:pt idx="911">
                  <c:v>44011</c:v>
                </c:pt>
                <c:pt idx="912">
                  <c:v>44012</c:v>
                </c:pt>
                <c:pt idx="913">
                  <c:v>44013</c:v>
                </c:pt>
                <c:pt idx="914">
                  <c:v>44014</c:v>
                </c:pt>
                <c:pt idx="915">
                  <c:v>44015</c:v>
                </c:pt>
                <c:pt idx="916">
                  <c:v>44018</c:v>
                </c:pt>
                <c:pt idx="917">
                  <c:v>44019</c:v>
                </c:pt>
                <c:pt idx="918">
                  <c:v>44020</c:v>
                </c:pt>
                <c:pt idx="919">
                  <c:v>44021</c:v>
                </c:pt>
                <c:pt idx="920">
                  <c:v>44022</c:v>
                </c:pt>
                <c:pt idx="921">
                  <c:v>44025</c:v>
                </c:pt>
                <c:pt idx="922">
                  <c:v>44026</c:v>
                </c:pt>
                <c:pt idx="923">
                  <c:v>44027</c:v>
                </c:pt>
                <c:pt idx="924">
                  <c:v>44028</c:v>
                </c:pt>
                <c:pt idx="925">
                  <c:v>44029</c:v>
                </c:pt>
                <c:pt idx="926">
                  <c:v>44032</c:v>
                </c:pt>
                <c:pt idx="927">
                  <c:v>44033</c:v>
                </c:pt>
                <c:pt idx="928">
                  <c:v>44034</c:v>
                </c:pt>
                <c:pt idx="929">
                  <c:v>44035</c:v>
                </c:pt>
                <c:pt idx="930">
                  <c:v>44036</c:v>
                </c:pt>
                <c:pt idx="931">
                  <c:v>44039</c:v>
                </c:pt>
                <c:pt idx="932">
                  <c:v>44040</c:v>
                </c:pt>
                <c:pt idx="933">
                  <c:v>44041</c:v>
                </c:pt>
                <c:pt idx="934">
                  <c:v>44042</c:v>
                </c:pt>
                <c:pt idx="935">
                  <c:v>44043</c:v>
                </c:pt>
                <c:pt idx="936">
                  <c:v>44046</c:v>
                </c:pt>
                <c:pt idx="937">
                  <c:v>44047</c:v>
                </c:pt>
                <c:pt idx="938">
                  <c:v>44048</c:v>
                </c:pt>
                <c:pt idx="939">
                  <c:v>44049</c:v>
                </c:pt>
                <c:pt idx="940">
                  <c:v>44050</c:v>
                </c:pt>
                <c:pt idx="941">
                  <c:v>44053</c:v>
                </c:pt>
                <c:pt idx="942">
                  <c:v>44054</c:v>
                </c:pt>
                <c:pt idx="943">
                  <c:v>44055</c:v>
                </c:pt>
                <c:pt idx="944">
                  <c:v>44056</c:v>
                </c:pt>
                <c:pt idx="945">
                  <c:v>44057</c:v>
                </c:pt>
                <c:pt idx="946">
                  <c:v>44060</c:v>
                </c:pt>
                <c:pt idx="947">
                  <c:v>44061</c:v>
                </c:pt>
                <c:pt idx="948">
                  <c:v>44062</c:v>
                </c:pt>
                <c:pt idx="949">
                  <c:v>44063</c:v>
                </c:pt>
                <c:pt idx="950">
                  <c:v>44064</c:v>
                </c:pt>
                <c:pt idx="951">
                  <c:v>44067</c:v>
                </c:pt>
                <c:pt idx="952">
                  <c:v>44068</c:v>
                </c:pt>
                <c:pt idx="953">
                  <c:v>44069</c:v>
                </c:pt>
                <c:pt idx="954">
                  <c:v>44070</c:v>
                </c:pt>
                <c:pt idx="955">
                  <c:v>44071</c:v>
                </c:pt>
                <c:pt idx="956">
                  <c:v>44074</c:v>
                </c:pt>
                <c:pt idx="957">
                  <c:v>44075</c:v>
                </c:pt>
                <c:pt idx="958">
                  <c:v>44076</c:v>
                </c:pt>
                <c:pt idx="959">
                  <c:v>44077</c:v>
                </c:pt>
                <c:pt idx="960">
                  <c:v>44078</c:v>
                </c:pt>
                <c:pt idx="961">
                  <c:v>44081</c:v>
                </c:pt>
                <c:pt idx="962">
                  <c:v>44082</c:v>
                </c:pt>
                <c:pt idx="963">
                  <c:v>44083</c:v>
                </c:pt>
                <c:pt idx="964">
                  <c:v>44084</c:v>
                </c:pt>
                <c:pt idx="965">
                  <c:v>44085</c:v>
                </c:pt>
                <c:pt idx="966">
                  <c:v>44088</c:v>
                </c:pt>
                <c:pt idx="967">
                  <c:v>44089</c:v>
                </c:pt>
                <c:pt idx="968">
                  <c:v>44090</c:v>
                </c:pt>
                <c:pt idx="969">
                  <c:v>44091</c:v>
                </c:pt>
                <c:pt idx="970">
                  <c:v>44092</c:v>
                </c:pt>
                <c:pt idx="971">
                  <c:v>44095</c:v>
                </c:pt>
                <c:pt idx="972">
                  <c:v>44096</c:v>
                </c:pt>
                <c:pt idx="973">
                  <c:v>44097</c:v>
                </c:pt>
                <c:pt idx="974">
                  <c:v>44098</c:v>
                </c:pt>
                <c:pt idx="975">
                  <c:v>44099</c:v>
                </c:pt>
                <c:pt idx="976">
                  <c:v>44102</c:v>
                </c:pt>
                <c:pt idx="977">
                  <c:v>44103</c:v>
                </c:pt>
                <c:pt idx="978">
                  <c:v>44104</c:v>
                </c:pt>
                <c:pt idx="979">
                  <c:v>44105</c:v>
                </c:pt>
                <c:pt idx="980">
                  <c:v>44106</c:v>
                </c:pt>
                <c:pt idx="981">
                  <c:v>44109</c:v>
                </c:pt>
                <c:pt idx="982">
                  <c:v>44110</c:v>
                </c:pt>
                <c:pt idx="983">
                  <c:v>44111</c:v>
                </c:pt>
                <c:pt idx="984">
                  <c:v>44112</c:v>
                </c:pt>
                <c:pt idx="985">
                  <c:v>44113</c:v>
                </c:pt>
                <c:pt idx="986">
                  <c:v>44116</c:v>
                </c:pt>
                <c:pt idx="987">
                  <c:v>44117</c:v>
                </c:pt>
                <c:pt idx="988">
                  <c:v>44118</c:v>
                </c:pt>
                <c:pt idx="989">
                  <c:v>44119</c:v>
                </c:pt>
                <c:pt idx="990">
                  <c:v>44120</c:v>
                </c:pt>
                <c:pt idx="991">
                  <c:v>44123</c:v>
                </c:pt>
                <c:pt idx="992">
                  <c:v>44124</c:v>
                </c:pt>
                <c:pt idx="993">
                  <c:v>44125</c:v>
                </c:pt>
                <c:pt idx="994">
                  <c:v>44126</c:v>
                </c:pt>
                <c:pt idx="995">
                  <c:v>44127</c:v>
                </c:pt>
                <c:pt idx="996">
                  <c:v>44130</c:v>
                </c:pt>
                <c:pt idx="997">
                  <c:v>44131</c:v>
                </c:pt>
                <c:pt idx="998">
                  <c:v>44132</c:v>
                </c:pt>
                <c:pt idx="999">
                  <c:v>44133</c:v>
                </c:pt>
                <c:pt idx="1000">
                  <c:v>44134</c:v>
                </c:pt>
                <c:pt idx="1001">
                  <c:v>44137</c:v>
                </c:pt>
                <c:pt idx="1002">
                  <c:v>44138</c:v>
                </c:pt>
                <c:pt idx="1003">
                  <c:v>44139</c:v>
                </c:pt>
                <c:pt idx="1004">
                  <c:v>44140</c:v>
                </c:pt>
                <c:pt idx="1005">
                  <c:v>44141</c:v>
                </c:pt>
                <c:pt idx="1006">
                  <c:v>44144</c:v>
                </c:pt>
                <c:pt idx="1007">
                  <c:v>44145</c:v>
                </c:pt>
                <c:pt idx="1008">
                  <c:v>44146</c:v>
                </c:pt>
                <c:pt idx="1009">
                  <c:v>44147</c:v>
                </c:pt>
                <c:pt idx="1010">
                  <c:v>44148</c:v>
                </c:pt>
                <c:pt idx="1011">
                  <c:v>44151</c:v>
                </c:pt>
                <c:pt idx="1012">
                  <c:v>44152</c:v>
                </c:pt>
                <c:pt idx="1013">
                  <c:v>44153</c:v>
                </c:pt>
                <c:pt idx="1014">
                  <c:v>44154</c:v>
                </c:pt>
                <c:pt idx="1015">
                  <c:v>44155</c:v>
                </c:pt>
                <c:pt idx="1016">
                  <c:v>44158</c:v>
                </c:pt>
                <c:pt idx="1017">
                  <c:v>44159</c:v>
                </c:pt>
                <c:pt idx="1018">
                  <c:v>44160</c:v>
                </c:pt>
                <c:pt idx="1019">
                  <c:v>44161</c:v>
                </c:pt>
                <c:pt idx="1020">
                  <c:v>44162</c:v>
                </c:pt>
                <c:pt idx="1021">
                  <c:v>44165</c:v>
                </c:pt>
                <c:pt idx="1022">
                  <c:v>44166</c:v>
                </c:pt>
                <c:pt idx="1023">
                  <c:v>44167</c:v>
                </c:pt>
                <c:pt idx="1024">
                  <c:v>44168</c:v>
                </c:pt>
                <c:pt idx="1025">
                  <c:v>44169</c:v>
                </c:pt>
                <c:pt idx="1026">
                  <c:v>44172</c:v>
                </c:pt>
                <c:pt idx="1027">
                  <c:v>44173</c:v>
                </c:pt>
                <c:pt idx="1028">
                  <c:v>44174</c:v>
                </c:pt>
                <c:pt idx="1029">
                  <c:v>44175</c:v>
                </c:pt>
                <c:pt idx="1030">
                  <c:v>44176</c:v>
                </c:pt>
                <c:pt idx="1031">
                  <c:v>44179</c:v>
                </c:pt>
                <c:pt idx="1032">
                  <c:v>44180</c:v>
                </c:pt>
                <c:pt idx="1033">
                  <c:v>44181</c:v>
                </c:pt>
                <c:pt idx="1034">
                  <c:v>44182</c:v>
                </c:pt>
                <c:pt idx="1035">
                  <c:v>44183</c:v>
                </c:pt>
                <c:pt idx="1036">
                  <c:v>44186</c:v>
                </c:pt>
                <c:pt idx="1037">
                  <c:v>44187</c:v>
                </c:pt>
                <c:pt idx="1038">
                  <c:v>44188</c:v>
                </c:pt>
                <c:pt idx="1039">
                  <c:v>44189</c:v>
                </c:pt>
                <c:pt idx="1040">
                  <c:v>44190</c:v>
                </c:pt>
                <c:pt idx="1041">
                  <c:v>44193</c:v>
                </c:pt>
                <c:pt idx="1042">
                  <c:v>44194</c:v>
                </c:pt>
                <c:pt idx="1043">
                  <c:v>44195</c:v>
                </c:pt>
                <c:pt idx="1044">
                  <c:v>44196</c:v>
                </c:pt>
                <c:pt idx="1045">
                  <c:v>44197</c:v>
                </c:pt>
                <c:pt idx="1046">
                  <c:v>44200</c:v>
                </c:pt>
                <c:pt idx="1047">
                  <c:v>44201</c:v>
                </c:pt>
                <c:pt idx="1048">
                  <c:v>44202</c:v>
                </c:pt>
                <c:pt idx="1049">
                  <c:v>44203</c:v>
                </c:pt>
                <c:pt idx="1050">
                  <c:v>44204</c:v>
                </c:pt>
                <c:pt idx="1051">
                  <c:v>44207</c:v>
                </c:pt>
                <c:pt idx="1052">
                  <c:v>44208</c:v>
                </c:pt>
                <c:pt idx="1053">
                  <c:v>44209</c:v>
                </c:pt>
                <c:pt idx="1054">
                  <c:v>44210</c:v>
                </c:pt>
                <c:pt idx="1055">
                  <c:v>44211</c:v>
                </c:pt>
                <c:pt idx="1056">
                  <c:v>44214</c:v>
                </c:pt>
                <c:pt idx="1057">
                  <c:v>44215</c:v>
                </c:pt>
                <c:pt idx="1058">
                  <c:v>44216</c:v>
                </c:pt>
                <c:pt idx="1059">
                  <c:v>44217</c:v>
                </c:pt>
                <c:pt idx="1060">
                  <c:v>44218</c:v>
                </c:pt>
                <c:pt idx="1061">
                  <c:v>44221</c:v>
                </c:pt>
                <c:pt idx="1062">
                  <c:v>44222</c:v>
                </c:pt>
                <c:pt idx="1063">
                  <c:v>44223</c:v>
                </c:pt>
                <c:pt idx="1064">
                  <c:v>44224</c:v>
                </c:pt>
                <c:pt idx="1065">
                  <c:v>44225</c:v>
                </c:pt>
                <c:pt idx="1066">
                  <c:v>44228</c:v>
                </c:pt>
                <c:pt idx="1067">
                  <c:v>44229</c:v>
                </c:pt>
                <c:pt idx="1068">
                  <c:v>44230</c:v>
                </c:pt>
                <c:pt idx="1069">
                  <c:v>44231</c:v>
                </c:pt>
                <c:pt idx="1070">
                  <c:v>44232</c:v>
                </c:pt>
                <c:pt idx="1071">
                  <c:v>44235</c:v>
                </c:pt>
                <c:pt idx="1072">
                  <c:v>44236</c:v>
                </c:pt>
                <c:pt idx="1073">
                  <c:v>44237</c:v>
                </c:pt>
                <c:pt idx="1074">
                  <c:v>44238</c:v>
                </c:pt>
                <c:pt idx="1075">
                  <c:v>44239</c:v>
                </c:pt>
                <c:pt idx="1076">
                  <c:v>44242</c:v>
                </c:pt>
                <c:pt idx="1077">
                  <c:v>44243</c:v>
                </c:pt>
                <c:pt idx="1078">
                  <c:v>44244</c:v>
                </c:pt>
                <c:pt idx="1079">
                  <c:v>44245</c:v>
                </c:pt>
                <c:pt idx="1080">
                  <c:v>44246</c:v>
                </c:pt>
                <c:pt idx="1081">
                  <c:v>44249</c:v>
                </c:pt>
                <c:pt idx="1082">
                  <c:v>44250</c:v>
                </c:pt>
                <c:pt idx="1083">
                  <c:v>44251</c:v>
                </c:pt>
                <c:pt idx="1084">
                  <c:v>44252</c:v>
                </c:pt>
                <c:pt idx="1085">
                  <c:v>44253</c:v>
                </c:pt>
                <c:pt idx="1086">
                  <c:v>44256</c:v>
                </c:pt>
                <c:pt idx="1087">
                  <c:v>44257</c:v>
                </c:pt>
                <c:pt idx="1088">
                  <c:v>44258</c:v>
                </c:pt>
                <c:pt idx="1089">
                  <c:v>44259</c:v>
                </c:pt>
                <c:pt idx="1090">
                  <c:v>44260</c:v>
                </c:pt>
                <c:pt idx="1091">
                  <c:v>44263</c:v>
                </c:pt>
                <c:pt idx="1092">
                  <c:v>44264</c:v>
                </c:pt>
                <c:pt idx="1093">
                  <c:v>44265</c:v>
                </c:pt>
                <c:pt idx="1094">
                  <c:v>44266</c:v>
                </c:pt>
                <c:pt idx="1095">
                  <c:v>44267</c:v>
                </c:pt>
                <c:pt idx="1096">
                  <c:v>44270</c:v>
                </c:pt>
                <c:pt idx="1097">
                  <c:v>44271</c:v>
                </c:pt>
                <c:pt idx="1098">
                  <c:v>44272</c:v>
                </c:pt>
                <c:pt idx="1099">
                  <c:v>44273</c:v>
                </c:pt>
                <c:pt idx="1100">
                  <c:v>44274</c:v>
                </c:pt>
                <c:pt idx="1101">
                  <c:v>44277</c:v>
                </c:pt>
                <c:pt idx="1102">
                  <c:v>44278</c:v>
                </c:pt>
                <c:pt idx="1103">
                  <c:v>44279</c:v>
                </c:pt>
                <c:pt idx="1104">
                  <c:v>44280</c:v>
                </c:pt>
                <c:pt idx="1105">
                  <c:v>44281</c:v>
                </c:pt>
                <c:pt idx="1106">
                  <c:v>44284</c:v>
                </c:pt>
                <c:pt idx="1107">
                  <c:v>44285</c:v>
                </c:pt>
                <c:pt idx="1108">
                  <c:v>44286</c:v>
                </c:pt>
                <c:pt idx="1109">
                  <c:v>44287</c:v>
                </c:pt>
                <c:pt idx="1110">
                  <c:v>44288</c:v>
                </c:pt>
                <c:pt idx="1111">
                  <c:v>44291</c:v>
                </c:pt>
                <c:pt idx="1112">
                  <c:v>44292</c:v>
                </c:pt>
                <c:pt idx="1113">
                  <c:v>44293</c:v>
                </c:pt>
                <c:pt idx="1114">
                  <c:v>44294</c:v>
                </c:pt>
                <c:pt idx="1115">
                  <c:v>44295</c:v>
                </c:pt>
                <c:pt idx="1116">
                  <c:v>44298</c:v>
                </c:pt>
                <c:pt idx="1117">
                  <c:v>44299</c:v>
                </c:pt>
                <c:pt idx="1118">
                  <c:v>44300</c:v>
                </c:pt>
                <c:pt idx="1119">
                  <c:v>44301</c:v>
                </c:pt>
                <c:pt idx="1120">
                  <c:v>44302</c:v>
                </c:pt>
                <c:pt idx="1121">
                  <c:v>44305</c:v>
                </c:pt>
                <c:pt idx="1122">
                  <c:v>44306</c:v>
                </c:pt>
                <c:pt idx="1123">
                  <c:v>44307</c:v>
                </c:pt>
                <c:pt idx="1124">
                  <c:v>44308</c:v>
                </c:pt>
                <c:pt idx="1125">
                  <c:v>44309</c:v>
                </c:pt>
                <c:pt idx="1126">
                  <c:v>44312</c:v>
                </c:pt>
                <c:pt idx="1127">
                  <c:v>44313</c:v>
                </c:pt>
                <c:pt idx="1128">
                  <c:v>44314</c:v>
                </c:pt>
                <c:pt idx="1129">
                  <c:v>44315</c:v>
                </c:pt>
                <c:pt idx="1130">
                  <c:v>44316</c:v>
                </c:pt>
                <c:pt idx="1131">
                  <c:v>44319</c:v>
                </c:pt>
                <c:pt idx="1132">
                  <c:v>44320</c:v>
                </c:pt>
                <c:pt idx="1133">
                  <c:v>44321</c:v>
                </c:pt>
                <c:pt idx="1134">
                  <c:v>44322</c:v>
                </c:pt>
                <c:pt idx="1135">
                  <c:v>44323</c:v>
                </c:pt>
                <c:pt idx="1136">
                  <c:v>44326</c:v>
                </c:pt>
                <c:pt idx="1137">
                  <c:v>44327</c:v>
                </c:pt>
                <c:pt idx="1138">
                  <c:v>44328</c:v>
                </c:pt>
                <c:pt idx="1139">
                  <c:v>44329</c:v>
                </c:pt>
                <c:pt idx="1140">
                  <c:v>44330</c:v>
                </c:pt>
                <c:pt idx="1141">
                  <c:v>44333</c:v>
                </c:pt>
                <c:pt idx="1142">
                  <c:v>44334</c:v>
                </c:pt>
                <c:pt idx="1143">
                  <c:v>44335</c:v>
                </c:pt>
                <c:pt idx="1144">
                  <c:v>44336</c:v>
                </c:pt>
                <c:pt idx="1145">
                  <c:v>44337</c:v>
                </c:pt>
                <c:pt idx="1146">
                  <c:v>44340</c:v>
                </c:pt>
                <c:pt idx="1147">
                  <c:v>44341</c:v>
                </c:pt>
                <c:pt idx="1148">
                  <c:v>44342</c:v>
                </c:pt>
                <c:pt idx="1149">
                  <c:v>44343</c:v>
                </c:pt>
                <c:pt idx="1150">
                  <c:v>44344</c:v>
                </c:pt>
                <c:pt idx="1151">
                  <c:v>44347</c:v>
                </c:pt>
                <c:pt idx="1152">
                  <c:v>44348</c:v>
                </c:pt>
                <c:pt idx="1153">
                  <c:v>44349</c:v>
                </c:pt>
                <c:pt idx="1154">
                  <c:v>44350</c:v>
                </c:pt>
                <c:pt idx="1155">
                  <c:v>44351</c:v>
                </c:pt>
                <c:pt idx="1156">
                  <c:v>44354</c:v>
                </c:pt>
                <c:pt idx="1157">
                  <c:v>44355</c:v>
                </c:pt>
                <c:pt idx="1158">
                  <c:v>44356</c:v>
                </c:pt>
                <c:pt idx="1159">
                  <c:v>44357</c:v>
                </c:pt>
                <c:pt idx="1160">
                  <c:v>44358</c:v>
                </c:pt>
                <c:pt idx="1161">
                  <c:v>44361</c:v>
                </c:pt>
                <c:pt idx="1162">
                  <c:v>44362</c:v>
                </c:pt>
                <c:pt idx="1163">
                  <c:v>44363</c:v>
                </c:pt>
                <c:pt idx="1164">
                  <c:v>44364</c:v>
                </c:pt>
                <c:pt idx="1165">
                  <c:v>44365</c:v>
                </c:pt>
                <c:pt idx="1166">
                  <c:v>44368</c:v>
                </c:pt>
                <c:pt idx="1167">
                  <c:v>44369</c:v>
                </c:pt>
                <c:pt idx="1168">
                  <c:v>44370</c:v>
                </c:pt>
                <c:pt idx="1169">
                  <c:v>44371</c:v>
                </c:pt>
                <c:pt idx="1170">
                  <c:v>44372</c:v>
                </c:pt>
                <c:pt idx="1171">
                  <c:v>44375</c:v>
                </c:pt>
                <c:pt idx="1172">
                  <c:v>44376</c:v>
                </c:pt>
                <c:pt idx="1173">
                  <c:v>44377</c:v>
                </c:pt>
                <c:pt idx="1174">
                  <c:v>44378</c:v>
                </c:pt>
                <c:pt idx="1175">
                  <c:v>44379</c:v>
                </c:pt>
                <c:pt idx="1176">
                  <c:v>44382</c:v>
                </c:pt>
                <c:pt idx="1177">
                  <c:v>44383</c:v>
                </c:pt>
                <c:pt idx="1178">
                  <c:v>44384</c:v>
                </c:pt>
                <c:pt idx="1179">
                  <c:v>44385</c:v>
                </c:pt>
                <c:pt idx="1180">
                  <c:v>44386</c:v>
                </c:pt>
                <c:pt idx="1181">
                  <c:v>44389</c:v>
                </c:pt>
                <c:pt idx="1182">
                  <c:v>44390</c:v>
                </c:pt>
                <c:pt idx="1183">
                  <c:v>44391</c:v>
                </c:pt>
                <c:pt idx="1184">
                  <c:v>44392</c:v>
                </c:pt>
                <c:pt idx="1185">
                  <c:v>44393</c:v>
                </c:pt>
                <c:pt idx="1186">
                  <c:v>44396</c:v>
                </c:pt>
                <c:pt idx="1187">
                  <c:v>44397</c:v>
                </c:pt>
                <c:pt idx="1188">
                  <c:v>44398</c:v>
                </c:pt>
                <c:pt idx="1189">
                  <c:v>44399</c:v>
                </c:pt>
                <c:pt idx="1190">
                  <c:v>44400</c:v>
                </c:pt>
                <c:pt idx="1191">
                  <c:v>44403</c:v>
                </c:pt>
                <c:pt idx="1192">
                  <c:v>44404</c:v>
                </c:pt>
                <c:pt idx="1193">
                  <c:v>44405</c:v>
                </c:pt>
                <c:pt idx="1194">
                  <c:v>44406</c:v>
                </c:pt>
                <c:pt idx="1195">
                  <c:v>44407</c:v>
                </c:pt>
                <c:pt idx="1196">
                  <c:v>44410</c:v>
                </c:pt>
                <c:pt idx="1197">
                  <c:v>44411</c:v>
                </c:pt>
                <c:pt idx="1198">
                  <c:v>44412</c:v>
                </c:pt>
                <c:pt idx="1199">
                  <c:v>44413</c:v>
                </c:pt>
                <c:pt idx="1200">
                  <c:v>44414</c:v>
                </c:pt>
                <c:pt idx="1201">
                  <c:v>44417</c:v>
                </c:pt>
                <c:pt idx="1202">
                  <c:v>44418</c:v>
                </c:pt>
                <c:pt idx="1203">
                  <c:v>44419</c:v>
                </c:pt>
                <c:pt idx="1204">
                  <c:v>44420</c:v>
                </c:pt>
                <c:pt idx="1205">
                  <c:v>44421</c:v>
                </c:pt>
                <c:pt idx="1206">
                  <c:v>44424</c:v>
                </c:pt>
                <c:pt idx="1207">
                  <c:v>44425</c:v>
                </c:pt>
                <c:pt idx="1208">
                  <c:v>44426</c:v>
                </c:pt>
                <c:pt idx="1209">
                  <c:v>44427</c:v>
                </c:pt>
                <c:pt idx="1210">
                  <c:v>44428</c:v>
                </c:pt>
                <c:pt idx="1211">
                  <c:v>44431</c:v>
                </c:pt>
                <c:pt idx="1212">
                  <c:v>44432</c:v>
                </c:pt>
                <c:pt idx="1213">
                  <c:v>44433</c:v>
                </c:pt>
                <c:pt idx="1214">
                  <c:v>44434</c:v>
                </c:pt>
                <c:pt idx="1215">
                  <c:v>44435</c:v>
                </c:pt>
                <c:pt idx="1216">
                  <c:v>44438</c:v>
                </c:pt>
                <c:pt idx="1217">
                  <c:v>44439</c:v>
                </c:pt>
                <c:pt idx="1218">
                  <c:v>44440</c:v>
                </c:pt>
                <c:pt idx="1219">
                  <c:v>44441</c:v>
                </c:pt>
                <c:pt idx="1220">
                  <c:v>44442</c:v>
                </c:pt>
                <c:pt idx="1221">
                  <c:v>44445</c:v>
                </c:pt>
                <c:pt idx="1222">
                  <c:v>44446</c:v>
                </c:pt>
                <c:pt idx="1223">
                  <c:v>44447</c:v>
                </c:pt>
                <c:pt idx="1224">
                  <c:v>44448</c:v>
                </c:pt>
                <c:pt idx="1225">
                  <c:v>44449</c:v>
                </c:pt>
                <c:pt idx="1226">
                  <c:v>44452</c:v>
                </c:pt>
                <c:pt idx="1227">
                  <c:v>44453</c:v>
                </c:pt>
                <c:pt idx="1228">
                  <c:v>44454</c:v>
                </c:pt>
                <c:pt idx="1229">
                  <c:v>44455</c:v>
                </c:pt>
                <c:pt idx="1230">
                  <c:v>44456</c:v>
                </c:pt>
                <c:pt idx="1231">
                  <c:v>44459</c:v>
                </c:pt>
                <c:pt idx="1232">
                  <c:v>44460</c:v>
                </c:pt>
                <c:pt idx="1233">
                  <c:v>44461</c:v>
                </c:pt>
                <c:pt idx="1234">
                  <c:v>44462</c:v>
                </c:pt>
                <c:pt idx="1235">
                  <c:v>44463</c:v>
                </c:pt>
                <c:pt idx="1236">
                  <c:v>44466</c:v>
                </c:pt>
                <c:pt idx="1237">
                  <c:v>44467</c:v>
                </c:pt>
                <c:pt idx="1238">
                  <c:v>44468</c:v>
                </c:pt>
                <c:pt idx="1239">
                  <c:v>44469</c:v>
                </c:pt>
                <c:pt idx="1240">
                  <c:v>44470</c:v>
                </c:pt>
                <c:pt idx="1241">
                  <c:v>44473</c:v>
                </c:pt>
                <c:pt idx="1242">
                  <c:v>44474</c:v>
                </c:pt>
                <c:pt idx="1243">
                  <c:v>44475</c:v>
                </c:pt>
                <c:pt idx="1244">
                  <c:v>44476</c:v>
                </c:pt>
                <c:pt idx="1245">
                  <c:v>44477</c:v>
                </c:pt>
                <c:pt idx="1246">
                  <c:v>44480</c:v>
                </c:pt>
                <c:pt idx="1247">
                  <c:v>44481</c:v>
                </c:pt>
                <c:pt idx="1248">
                  <c:v>44482</c:v>
                </c:pt>
                <c:pt idx="1249">
                  <c:v>44483</c:v>
                </c:pt>
                <c:pt idx="1250">
                  <c:v>44484</c:v>
                </c:pt>
                <c:pt idx="1251">
                  <c:v>44487</c:v>
                </c:pt>
                <c:pt idx="1252">
                  <c:v>44488</c:v>
                </c:pt>
                <c:pt idx="1253">
                  <c:v>44489</c:v>
                </c:pt>
                <c:pt idx="1254">
                  <c:v>44490</c:v>
                </c:pt>
                <c:pt idx="1255">
                  <c:v>44491</c:v>
                </c:pt>
                <c:pt idx="1256">
                  <c:v>44494</c:v>
                </c:pt>
                <c:pt idx="1257">
                  <c:v>44495</c:v>
                </c:pt>
                <c:pt idx="1258">
                  <c:v>44496</c:v>
                </c:pt>
                <c:pt idx="1259">
                  <c:v>44497</c:v>
                </c:pt>
                <c:pt idx="1260">
                  <c:v>44498</c:v>
                </c:pt>
                <c:pt idx="1261">
                  <c:v>44501</c:v>
                </c:pt>
                <c:pt idx="1262">
                  <c:v>44502</c:v>
                </c:pt>
                <c:pt idx="1263">
                  <c:v>44503</c:v>
                </c:pt>
                <c:pt idx="1264">
                  <c:v>44504</c:v>
                </c:pt>
                <c:pt idx="1265">
                  <c:v>44505</c:v>
                </c:pt>
                <c:pt idx="1266">
                  <c:v>44508</c:v>
                </c:pt>
                <c:pt idx="1267">
                  <c:v>44509</c:v>
                </c:pt>
                <c:pt idx="1268">
                  <c:v>44510</c:v>
                </c:pt>
                <c:pt idx="1269">
                  <c:v>44511</c:v>
                </c:pt>
                <c:pt idx="1270">
                  <c:v>44512</c:v>
                </c:pt>
                <c:pt idx="1271">
                  <c:v>44515</c:v>
                </c:pt>
                <c:pt idx="1272">
                  <c:v>44516</c:v>
                </c:pt>
                <c:pt idx="1273">
                  <c:v>44517</c:v>
                </c:pt>
                <c:pt idx="1274">
                  <c:v>44518</c:v>
                </c:pt>
                <c:pt idx="1275">
                  <c:v>44519</c:v>
                </c:pt>
                <c:pt idx="1276">
                  <c:v>44522</c:v>
                </c:pt>
                <c:pt idx="1277">
                  <c:v>44523</c:v>
                </c:pt>
                <c:pt idx="1278">
                  <c:v>44524</c:v>
                </c:pt>
                <c:pt idx="1279">
                  <c:v>44525</c:v>
                </c:pt>
                <c:pt idx="1280">
                  <c:v>44526</c:v>
                </c:pt>
                <c:pt idx="1281">
                  <c:v>44529</c:v>
                </c:pt>
                <c:pt idx="1282">
                  <c:v>44530</c:v>
                </c:pt>
                <c:pt idx="1283">
                  <c:v>44531</c:v>
                </c:pt>
                <c:pt idx="1284">
                  <c:v>44532</c:v>
                </c:pt>
                <c:pt idx="1285">
                  <c:v>44533</c:v>
                </c:pt>
                <c:pt idx="1286">
                  <c:v>44536</c:v>
                </c:pt>
                <c:pt idx="1287">
                  <c:v>44537</c:v>
                </c:pt>
                <c:pt idx="1288">
                  <c:v>44538</c:v>
                </c:pt>
                <c:pt idx="1289">
                  <c:v>44539</c:v>
                </c:pt>
                <c:pt idx="1290">
                  <c:v>44540</c:v>
                </c:pt>
                <c:pt idx="1291">
                  <c:v>44543</c:v>
                </c:pt>
                <c:pt idx="1292">
                  <c:v>44544</c:v>
                </c:pt>
                <c:pt idx="1293">
                  <c:v>44545</c:v>
                </c:pt>
                <c:pt idx="1294">
                  <c:v>44546</c:v>
                </c:pt>
                <c:pt idx="1295">
                  <c:v>44547</c:v>
                </c:pt>
                <c:pt idx="1296">
                  <c:v>44550</c:v>
                </c:pt>
                <c:pt idx="1297">
                  <c:v>44551</c:v>
                </c:pt>
                <c:pt idx="1298">
                  <c:v>44552</c:v>
                </c:pt>
                <c:pt idx="1299">
                  <c:v>44553</c:v>
                </c:pt>
                <c:pt idx="1300">
                  <c:v>44554</c:v>
                </c:pt>
                <c:pt idx="1301">
                  <c:v>44557</c:v>
                </c:pt>
                <c:pt idx="1302">
                  <c:v>44558</c:v>
                </c:pt>
                <c:pt idx="1303">
                  <c:v>44559</c:v>
                </c:pt>
                <c:pt idx="1304">
                  <c:v>44560</c:v>
                </c:pt>
                <c:pt idx="1305">
                  <c:v>44561</c:v>
                </c:pt>
                <c:pt idx="1306">
                  <c:v>44564</c:v>
                </c:pt>
                <c:pt idx="1307">
                  <c:v>44565</c:v>
                </c:pt>
                <c:pt idx="1308">
                  <c:v>44566</c:v>
                </c:pt>
                <c:pt idx="1309">
                  <c:v>44567</c:v>
                </c:pt>
                <c:pt idx="1310">
                  <c:v>44568</c:v>
                </c:pt>
                <c:pt idx="1311">
                  <c:v>44571</c:v>
                </c:pt>
                <c:pt idx="1312">
                  <c:v>44572</c:v>
                </c:pt>
                <c:pt idx="1313">
                  <c:v>44573</c:v>
                </c:pt>
                <c:pt idx="1314">
                  <c:v>44574</c:v>
                </c:pt>
                <c:pt idx="1315">
                  <c:v>44575</c:v>
                </c:pt>
                <c:pt idx="1316">
                  <c:v>44578</c:v>
                </c:pt>
                <c:pt idx="1317">
                  <c:v>44579</c:v>
                </c:pt>
                <c:pt idx="1318">
                  <c:v>44580</c:v>
                </c:pt>
                <c:pt idx="1319">
                  <c:v>44581</c:v>
                </c:pt>
                <c:pt idx="1320">
                  <c:v>44582</c:v>
                </c:pt>
                <c:pt idx="1321">
                  <c:v>44585</c:v>
                </c:pt>
                <c:pt idx="1322">
                  <c:v>44586</c:v>
                </c:pt>
                <c:pt idx="1323">
                  <c:v>44587</c:v>
                </c:pt>
                <c:pt idx="1324">
                  <c:v>44588</c:v>
                </c:pt>
                <c:pt idx="1325">
                  <c:v>44589</c:v>
                </c:pt>
                <c:pt idx="1326">
                  <c:v>44592</c:v>
                </c:pt>
                <c:pt idx="1327">
                  <c:v>44593</c:v>
                </c:pt>
                <c:pt idx="1328">
                  <c:v>44594</c:v>
                </c:pt>
                <c:pt idx="1329">
                  <c:v>44595</c:v>
                </c:pt>
                <c:pt idx="1330">
                  <c:v>44596</c:v>
                </c:pt>
                <c:pt idx="1331">
                  <c:v>44599</c:v>
                </c:pt>
                <c:pt idx="1332">
                  <c:v>44600</c:v>
                </c:pt>
                <c:pt idx="1333">
                  <c:v>44601</c:v>
                </c:pt>
                <c:pt idx="1334">
                  <c:v>44602</c:v>
                </c:pt>
                <c:pt idx="1335">
                  <c:v>44603</c:v>
                </c:pt>
                <c:pt idx="1336">
                  <c:v>44606</c:v>
                </c:pt>
                <c:pt idx="1337">
                  <c:v>44607</c:v>
                </c:pt>
                <c:pt idx="1338">
                  <c:v>44608</c:v>
                </c:pt>
                <c:pt idx="1339">
                  <c:v>44609</c:v>
                </c:pt>
                <c:pt idx="1340">
                  <c:v>44610</c:v>
                </c:pt>
                <c:pt idx="1341">
                  <c:v>44613</c:v>
                </c:pt>
                <c:pt idx="1342">
                  <c:v>44614</c:v>
                </c:pt>
                <c:pt idx="1343">
                  <c:v>44615</c:v>
                </c:pt>
                <c:pt idx="1344">
                  <c:v>44616</c:v>
                </c:pt>
                <c:pt idx="1345">
                  <c:v>44617</c:v>
                </c:pt>
                <c:pt idx="1346">
                  <c:v>44620</c:v>
                </c:pt>
                <c:pt idx="1347">
                  <c:v>44621</c:v>
                </c:pt>
                <c:pt idx="1348">
                  <c:v>44622</c:v>
                </c:pt>
                <c:pt idx="1349">
                  <c:v>44623</c:v>
                </c:pt>
                <c:pt idx="1350">
                  <c:v>44624</c:v>
                </c:pt>
                <c:pt idx="1351">
                  <c:v>44627</c:v>
                </c:pt>
                <c:pt idx="1352">
                  <c:v>44628</c:v>
                </c:pt>
                <c:pt idx="1353">
                  <c:v>44629</c:v>
                </c:pt>
                <c:pt idx="1354">
                  <c:v>44630</c:v>
                </c:pt>
                <c:pt idx="1355">
                  <c:v>44631</c:v>
                </c:pt>
                <c:pt idx="1356">
                  <c:v>44634</c:v>
                </c:pt>
                <c:pt idx="1357">
                  <c:v>44635</c:v>
                </c:pt>
                <c:pt idx="1358">
                  <c:v>44636</c:v>
                </c:pt>
                <c:pt idx="1359">
                  <c:v>44637</c:v>
                </c:pt>
                <c:pt idx="1360">
                  <c:v>44638</c:v>
                </c:pt>
                <c:pt idx="1361">
                  <c:v>44641</c:v>
                </c:pt>
                <c:pt idx="1362">
                  <c:v>44642</c:v>
                </c:pt>
                <c:pt idx="1363">
                  <c:v>44643</c:v>
                </c:pt>
                <c:pt idx="1364">
                  <c:v>44644</c:v>
                </c:pt>
                <c:pt idx="1365">
                  <c:v>44645</c:v>
                </c:pt>
                <c:pt idx="1366">
                  <c:v>44648</c:v>
                </c:pt>
              </c:numCache>
            </c:numRef>
          </c:cat>
          <c:val>
            <c:numRef>
              <c:f>gas!$B$7:$B$2000</c:f>
              <c:numCache>
                <c:formatCode>General</c:formatCode>
                <c:ptCount val="1994"/>
                <c:pt idx="0">
                  <c:v>19.75</c:v>
                </c:pt>
                <c:pt idx="1">
                  <c:v>19.399999999999999</c:v>
                </c:pt>
                <c:pt idx="2">
                  <c:v>18.5</c:v>
                </c:pt>
                <c:pt idx="3">
                  <c:v>19.38</c:v>
                </c:pt>
                <c:pt idx="4">
                  <c:v>18.77</c:v>
                </c:pt>
                <c:pt idx="5">
                  <c:v>18.649999999999999</c:v>
                </c:pt>
                <c:pt idx="6">
                  <c:v>19.2</c:v>
                </c:pt>
                <c:pt idx="7">
                  <c:v>20.100000000000001</c:v>
                </c:pt>
                <c:pt idx="8">
                  <c:v>20.6</c:v>
                </c:pt>
                <c:pt idx="9">
                  <c:v>20.8</c:v>
                </c:pt>
                <c:pt idx="10">
                  <c:v>20.170000000000002</c:v>
                </c:pt>
                <c:pt idx="11">
                  <c:v>19.079999999999998</c:v>
                </c:pt>
                <c:pt idx="12">
                  <c:v>20.05</c:v>
                </c:pt>
                <c:pt idx="13">
                  <c:v>20.05</c:v>
                </c:pt>
                <c:pt idx="14">
                  <c:v>20.67</c:v>
                </c:pt>
                <c:pt idx="15">
                  <c:v>20.75</c:v>
                </c:pt>
                <c:pt idx="16">
                  <c:v>22.2</c:v>
                </c:pt>
                <c:pt idx="17">
                  <c:v>21.83</c:v>
                </c:pt>
                <c:pt idx="18">
                  <c:v>20.65</c:v>
                </c:pt>
                <c:pt idx="19">
                  <c:v>20.25</c:v>
                </c:pt>
                <c:pt idx="20">
                  <c:v>19.7</c:v>
                </c:pt>
                <c:pt idx="21">
                  <c:v>20.7</c:v>
                </c:pt>
                <c:pt idx="22">
                  <c:v>21.2</c:v>
                </c:pt>
                <c:pt idx="23">
                  <c:v>22.27</c:v>
                </c:pt>
                <c:pt idx="24">
                  <c:v>22</c:v>
                </c:pt>
                <c:pt idx="25">
                  <c:v>23</c:v>
                </c:pt>
                <c:pt idx="26">
                  <c:v>23</c:v>
                </c:pt>
                <c:pt idx="27">
                  <c:v>21.88</c:v>
                </c:pt>
                <c:pt idx="28">
                  <c:v>20.55</c:v>
                </c:pt>
                <c:pt idx="29">
                  <c:v>20.6</c:v>
                </c:pt>
                <c:pt idx="30">
                  <c:v>20.100000000000001</c:v>
                </c:pt>
                <c:pt idx="31">
                  <c:v>19.079999999999998</c:v>
                </c:pt>
                <c:pt idx="32">
                  <c:v>18.600000000000001</c:v>
                </c:pt>
                <c:pt idx="33">
                  <c:v>18.8</c:v>
                </c:pt>
                <c:pt idx="34">
                  <c:v>18.899999999999999</c:v>
                </c:pt>
                <c:pt idx="35">
                  <c:v>18.23</c:v>
                </c:pt>
                <c:pt idx="36">
                  <c:v>18.149999999999999</c:v>
                </c:pt>
                <c:pt idx="37">
                  <c:v>17.77</c:v>
                </c:pt>
                <c:pt idx="38">
                  <c:v>17.8</c:v>
                </c:pt>
                <c:pt idx="39">
                  <c:v>18.45</c:v>
                </c:pt>
                <c:pt idx="40">
                  <c:v>17.55</c:v>
                </c:pt>
                <c:pt idx="41">
                  <c:v>17.23</c:v>
                </c:pt>
                <c:pt idx="42">
                  <c:v>17.100000000000001</c:v>
                </c:pt>
                <c:pt idx="43">
                  <c:v>17.149999999999999</c:v>
                </c:pt>
                <c:pt idx="44">
                  <c:v>17.02</c:v>
                </c:pt>
                <c:pt idx="45">
                  <c:v>16.7</c:v>
                </c:pt>
                <c:pt idx="46">
                  <c:v>16.829999999999998</c:v>
                </c:pt>
                <c:pt idx="47">
                  <c:v>16.399999999999999</c:v>
                </c:pt>
                <c:pt idx="48">
                  <c:v>16.45</c:v>
                </c:pt>
                <c:pt idx="49">
                  <c:v>16.05</c:v>
                </c:pt>
                <c:pt idx="50">
                  <c:v>16</c:v>
                </c:pt>
                <c:pt idx="51">
                  <c:v>15.83</c:v>
                </c:pt>
                <c:pt idx="52">
                  <c:v>15.95</c:v>
                </c:pt>
                <c:pt idx="53">
                  <c:v>15.77</c:v>
                </c:pt>
                <c:pt idx="54">
                  <c:v>15.73</c:v>
                </c:pt>
                <c:pt idx="55">
                  <c:v>15.7</c:v>
                </c:pt>
                <c:pt idx="56">
                  <c:v>15.4</c:v>
                </c:pt>
                <c:pt idx="57">
                  <c:v>15.52</c:v>
                </c:pt>
                <c:pt idx="58">
                  <c:v>15.45</c:v>
                </c:pt>
                <c:pt idx="59">
                  <c:v>15.2</c:v>
                </c:pt>
                <c:pt idx="60">
                  <c:v>14.9</c:v>
                </c:pt>
                <c:pt idx="61">
                  <c:v>14.73</c:v>
                </c:pt>
                <c:pt idx="62">
                  <c:v>14.6</c:v>
                </c:pt>
                <c:pt idx="63">
                  <c:v>15</c:v>
                </c:pt>
                <c:pt idx="64">
                  <c:v>15.68</c:v>
                </c:pt>
                <c:pt idx="65">
                  <c:v>15.32</c:v>
                </c:pt>
                <c:pt idx="66">
                  <c:v>16.100000000000001</c:v>
                </c:pt>
                <c:pt idx="67">
                  <c:v>16.05</c:v>
                </c:pt>
                <c:pt idx="68">
                  <c:v>16.3</c:v>
                </c:pt>
                <c:pt idx="69">
                  <c:v>15.98</c:v>
                </c:pt>
                <c:pt idx="70">
                  <c:v>15.6</c:v>
                </c:pt>
                <c:pt idx="71">
                  <c:v>15.6</c:v>
                </c:pt>
                <c:pt idx="72">
                  <c:v>15.65</c:v>
                </c:pt>
                <c:pt idx="73">
                  <c:v>15.73</c:v>
                </c:pt>
                <c:pt idx="74">
                  <c:v>15.7</c:v>
                </c:pt>
                <c:pt idx="75">
                  <c:v>15.7</c:v>
                </c:pt>
                <c:pt idx="76">
                  <c:v>15.97</c:v>
                </c:pt>
                <c:pt idx="77">
                  <c:v>16.399999999999999</c:v>
                </c:pt>
                <c:pt idx="78">
                  <c:v>16.25</c:v>
                </c:pt>
                <c:pt idx="79">
                  <c:v>16.100000000000001</c:v>
                </c:pt>
                <c:pt idx="80">
                  <c:v>16.579999999999998</c:v>
                </c:pt>
                <c:pt idx="81">
                  <c:v>16.27</c:v>
                </c:pt>
                <c:pt idx="82">
                  <c:v>16.079999999999998</c:v>
                </c:pt>
                <c:pt idx="83">
                  <c:v>16.399999999999999</c:v>
                </c:pt>
                <c:pt idx="84">
                  <c:v>16.149999999999999</c:v>
                </c:pt>
                <c:pt idx="85">
                  <c:v>16.55</c:v>
                </c:pt>
                <c:pt idx="86">
                  <c:v>16.72</c:v>
                </c:pt>
                <c:pt idx="87">
                  <c:v>16.7</c:v>
                </c:pt>
                <c:pt idx="88">
                  <c:v>16.600000000000001</c:v>
                </c:pt>
                <c:pt idx="89">
                  <c:v>16.100000000000001</c:v>
                </c:pt>
                <c:pt idx="90">
                  <c:v>16</c:v>
                </c:pt>
                <c:pt idx="91">
                  <c:v>15.82</c:v>
                </c:pt>
                <c:pt idx="92">
                  <c:v>15.85</c:v>
                </c:pt>
                <c:pt idx="93">
                  <c:v>15.95</c:v>
                </c:pt>
                <c:pt idx="94">
                  <c:v>15.3</c:v>
                </c:pt>
                <c:pt idx="95">
                  <c:v>15.58</c:v>
                </c:pt>
                <c:pt idx="96">
                  <c:v>15.48</c:v>
                </c:pt>
                <c:pt idx="97">
                  <c:v>15.57</c:v>
                </c:pt>
                <c:pt idx="98">
                  <c:v>15.5</c:v>
                </c:pt>
                <c:pt idx="99">
                  <c:v>15.6</c:v>
                </c:pt>
                <c:pt idx="100">
                  <c:v>15.3</c:v>
                </c:pt>
                <c:pt idx="101">
                  <c:v>15.25</c:v>
                </c:pt>
                <c:pt idx="102">
                  <c:v>15.55</c:v>
                </c:pt>
                <c:pt idx="103">
                  <c:v>15.2</c:v>
                </c:pt>
                <c:pt idx="104">
                  <c:v>15</c:v>
                </c:pt>
                <c:pt idx="105">
                  <c:v>15.1</c:v>
                </c:pt>
                <c:pt idx="106">
                  <c:v>15.34</c:v>
                </c:pt>
                <c:pt idx="107">
                  <c:v>15.58</c:v>
                </c:pt>
                <c:pt idx="108">
                  <c:v>15.3</c:v>
                </c:pt>
                <c:pt idx="109">
                  <c:v>15.07</c:v>
                </c:pt>
                <c:pt idx="110">
                  <c:v>14.65</c:v>
                </c:pt>
                <c:pt idx="111">
                  <c:v>15.05</c:v>
                </c:pt>
                <c:pt idx="112">
                  <c:v>14.85</c:v>
                </c:pt>
                <c:pt idx="113">
                  <c:v>14.98</c:v>
                </c:pt>
                <c:pt idx="114">
                  <c:v>15.08</c:v>
                </c:pt>
                <c:pt idx="115">
                  <c:v>15.07</c:v>
                </c:pt>
                <c:pt idx="116">
                  <c:v>15.13</c:v>
                </c:pt>
                <c:pt idx="117">
                  <c:v>15.18</c:v>
                </c:pt>
                <c:pt idx="118">
                  <c:v>15.1</c:v>
                </c:pt>
                <c:pt idx="119">
                  <c:v>14.7</c:v>
                </c:pt>
                <c:pt idx="120">
                  <c:v>15.18</c:v>
                </c:pt>
                <c:pt idx="121">
                  <c:v>15.38</c:v>
                </c:pt>
                <c:pt idx="122">
                  <c:v>15.38</c:v>
                </c:pt>
                <c:pt idx="123">
                  <c:v>15.38</c:v>
                </c:pt>
                <c:pt idx="124">
                  <c:v>15.23</c:v>
                </c:pt>
                <c:pt idx="125">
                  <c:v>15.07</c:v>
                </c:pt>
                <c:pt idx="126">
                  <c:v>15.4</c:v>
                </c:pt>
                <c:pt idx="127">
                  <c:v>15.32</c:v>
                </c:pt>
                <c:pt idx="128">
                  <c:v>15.43</c:v>
                </c:pt>
                <c:pt idx="129">
                  <c:v>14.98</c:v>
                </c:pt>
                <c:pt idx="130">
                  <c:v>15.35</c:v>
                </c:pt>
                <c:pt idx="131">
                  <c:v>15.8</c:v>
                </c:pt>
                <c:pt idx="132">
                  <c:v>15.35</c:v>
                </c:pt>
                <c:pt idx="133">
                  <c:v>15.35</c:v>
                </c:pt>
                <c:pt idx="134">
                  <c:v>15.13</c:v>
                </c:pt>
                <c:pt idx="135">
                  <c:v>15.02</c:v>
                </c:pt>
                <c:pt idx="136">
                  <c:v>15.03</c:v>
                </c:pt>
                <c:pt idx="137">
                  <c:v>14.7</c:v>
                </c:pt>
                <c:pt idx="138">
                  <c:v>14.75</c:v>
                </c:pt>
                <c:pt idx="139">
                  <c:v>15.05</c:v>
                </c:pt>
                <c:pt idx="140">
                  <c:v>15</c:v>
                </c:pt>
                <c:pt idx="141">
                  <c:v>14.9</c:v>
                </c:pt>
                <c:pt idx="142">
                  <c:v>14.98</c:v>
                </c:pt>
                <c:pt idx="143">
                  <c:v>15.03</c:v>
                </c:pt>
                <c:pt idx="144">
                  <c:v>15.3</c:v>
                </c:pt>
                <c:pt idx="145">
                  <c:v>15.07</c:v>
                </c:pt>
                <c:pt idx="146">
                  <c:v>14.95</c:v>
                </c:pt>
                <c:pt idx="147">
                  <c:v>15.1</c:v>
                </c:pt>
                <c:pt idx="148">
                  <c:v>15.4</c:v>
                </c:pt>
                <c:pt idx="149">
                  <c:v>15.05</c:v>
                </c:pt>
                <c:pt idx="150">
                  <c:v>15</c:v>
                </c:pt>
                <c:pt idx="151">
                  <c:v>15.05</c:v>
                </c:pt>
                <c:pt idx="152">
                  <c:v>14.75</c:v>
                </c:pt>
                <c:pt idx="153">
                  <c:v>14.93</c:v>
                </c:pt>
                <c:pt idx="154">
                  <c:v>15.13</c:v>
                </c:pt>
                <c:pt idx="155">
                  <c:v>15.18</c:v>
                </c:pt>
                <c:pt idx="156">
                  <c:v>15.55</c:v>
                </c:pt>
                <c:pt idx="157">
                  <c:v>15.48</c:v>
                </c:pt>
                <c:pt idx="158">
                  <c:v>15.88</c:v>
                </c:pt>
                <c:pt idx="159">
                  <c:v>16.149999999999999</c:v>
                </c:pt>
                <c:pt idx="160">
                  <c:v>16.2</c:v>
                </c:pt>
                <c:pt idx="161">
                  <c:v>15.83</c:v>
                </c:pt>
                <c:pt idx="162">
                  <c:v>15.8</c:v>
                </c:pt>
                <c:pt idx="163">
                  <c:v>16.2</c:v>
                </c:pt>
                <c:pt idx="164">
                  <c:v>16.100000000000001</c:v>
                </c:pt>
                <c:pt idx="165">
                  <c:v>16.399999999999999</c:v>
                </c:pt>
                <c:pt idx="166">
                  <c:v>16.3</c:v>
                </c:pt>
                <c:pt idx="167">
                  <c:v>16.25</c:v>
                </c:pt>
                <c:pt idx="168">
                  <c:v>16.579999999999998</c:v>
                </c:pt>
                <c:pt idx="169">
                  <c:v>16.3</c:v>
                </c:pt>
                <c:pt idx="170">
                  <c:v>16.45</c:v>
                </c:pt>
                <c:pt idx="171">
                  <c:v>16.77</c:v>
                </c:pt>
                <c:pt idx="172">
                  <c:v>16.45</c:v>
                </c:pt>
                <c:pt idx="173">
                  <c:v>16.829999999999998</c:v>
                </c:pt>
                <c:pt idx="174">
                  <c:v>16.329999999999998</c:v>
                </c:pt>
                <c:pt idx="175">
                  <c:v>16.48</c:v>
                </c:pt>
                <c:pt idx="176">
                  <c:v>16.52</c:v>
                </c:pt>
                <c:pt idx="177">
                  <c:v>16.95</c:v>
                </c:pt>
                <c:pt idx="178">
                  <c:v>17</c:v>
                </c:pt>
                <c:pt idx="179">
                  <c:v>16.7</c:v>
                </c:pt>
                <c:pt idx="180">
                  <c:v>17.05</c:v>
                </c:pt>
                <c:pt idx="181">
                  <c:v>17.23</c:v>
                </c:pt>
                <c:pt idx="182">
                  <c:v>17.25</c:v>
                </c:pt>
                <c:pt idx="183">
                  <c:v>17.68</c:v>
                </c:pt>
                <c:pt idx="184">
                  <c:v>17.98</c:v>
                </c:pt>
                <c:pt idx="185">
                  <c:v>17.8</c:v>
                </c:pt>
                <c:pt idx="186">
                  <c:v>18</c:v>
                </c:pt>
                <c:pt idx="187">
                  <c:v>17.579999999999998</c:v>
                </c:pt>
                <c:pt idx="188">
                  <c:v>17.5</c:v>
                </c:pt>
                <c:pt idx="189">
                  <c:v>17.23</c:v>
                </c:pt>
                <c:pt idx="190">
                  <c:v>17.23</c:v>
                </c:pt>
                <c:pt idx="191">
                  <c:v>17.88</c:v>
                </c:pt>
                <c:pt idx="192">
                  <c:v>17.7</c:v>
                </c:pt>
                <c:pt idx="193">
                  <c:v>17.5</c:v>
                </c:pt>
                <c:pt idx="194">
                  <c:v>17.7</c:v>
                </c:pt>
                <c:pt idx="195">
                  <c:v>16.399999999999999</c:v>
                </c:pt>
                <c:pt idx="196">
                  <c:v>16.53</c:v>
                </c:pt>
                <c:pt idx="197">
                  <c:v>17.399999999999999</c:v>
                </c:pt>
                <c:pt idx="198">
                  <c:v>17.48</c:v>
                </c:pt>
                <c:pt idx="199">
                  <c:v>17.899999999999999</c:v>
                </c:pt>
                <c:pt idx="200">
                  <c:v>17.73</c:v>
                </c:pt>
                <c:pt idx="201">
                  <c:v>17.899999999999999</c:v>
                </c:pt>
                <c:pt idx="202">
                  <c:v>17.63</c:v>
                </c:pt>
                <c:pt idx="203">
                  <c:v>17.2</c:v>
                </c:pt>
                <c:pt idx="204">
                  <c:v>16.98</c:v>
                </c:pt>
                <c:pt idx="205">
                  <c:v>16.55</c:v>
                </c:pt>
                <c:pt idx="206">
                  <c:v>16.149999999999999</c:v>
                </c:pt>
                <c:pt idx="207">
                  <c:v>16.850000000000001</c:v>
                </c:pt>
                <c:pt idx="208">
                  <c:v>16.829999999999998</c:v>
                </c:pt>
                <c:pt idx="209">
                  <c:v>16.45</c:v>
                </c:pt>
                <c:pt idx="210">
                  <c:v>16.350000000000001</c:v>
                </c:pt>
                <c:pt idx="211">
                  <c:v>16.88</c:v>
                </c:pt>
                <c:pt idx="212">
                  <c:v>16.579999999999998</c:v>
                </c:pt>
                <c:pt idx="213">
                  <c:v>16.98</c:v>
                </c:pt>
                <c:pt idx="214">
                  <c:v>17.05</c:v>
                </c:pt>
                <c:pt idx="215">
                  <c:v>17.079999999999998</c:v>
                </c:pt>
                <c:pt idx="216">
                  <c:v>17.88</c:v>
                </c:pt>
                <c:pt idx="217">
                  <c:v>17.899999999999999</c:v>
                </c:pt>
                <c:pt idx="218">
                  <c:v>18.38</c:v>
                </c:pt>
                <c:pt idx="219">
                  <c:v>18.100000000000001</c:v>
                </c:pt>
                <c:pt idx="220">
                  <c:v>18.3</c:v>
                </c:pt>
                <c:pt idx="221">
                  <c:v>18.93</c:v>
                </c:pt>
                <c:pt idx="222">
                  <c:v>19.25</c:v>
                </c:pt>
                <c:pt idx="223">
                  <c:v>19.3</c:v>
                </c:pt>
                <c:pt idx="224">
                  <c:v>19.329999999999998</c:v>
                </c:pt>
                <c:pt idx="225">
                  <c:v>19.850000000000001</c:v>
                </c:pt>
                <c:pt idx="226">
                  <c:v>19.98</c:v>
                </c:pt>
                <c:pt idx="227">
                  <c:v>19.329999999999998</c:v>
                </c:pt>
                <c:pt idx="228">
                  <c:v>19.02</c:v>
                </c:pt>
                <c:pt idx="229">
                  <c:v>19.170000000000002</c:v>
                </c:pt>
                <c:pt idx="230">
                  <c:v>19.05</c:v>
                </c:pt>
                <c:pt idx="231">
                  <c:v>19.52</c:v>
                </c:pt>
                <c:pt idx="232">
                  <c:v>19.649999999999999</c:v>
                </c:pt>
                <c:pt idx="233">
                  <c:v>19.600000000000001</c:v>
                </c:pt>
                <c:pt idx="234">
                  <c:v>20.25</c:v>
                </c:pt>
                <c:pt idx="235">
                  <c:v>20.5</c:v>
                </c:pt>
                <c:pt idx="236">
                  <c:v>20.9</c:v>
                </c:pt>
                <c:pt idx="237">
                  <c:v>20.65</c:v>
                </c:pt>
                <c:pt idx="238">
                  <c:v>20.8</c:v>
                </c:pt>
                <c:pt idx="239">
                  <c:v>20.7</c:v>
                </c:pt>
                <c:pt idx="240">
                  <c:v>20.85</c:v>
                </c:pt>
                <c:pt idx="241">
                  <c:v>21.55</c:v>
                </c:pt>
                <c:pt idx="242">
                  <c:v>21.4</c:v>
                </c:pt>
                <c:pt idx="243">
                  <c:v>21.15</c:v>
                </c:pt>
                <c:pt idx="244">
                  <c:v>21.4</c:v>
                </c:pt>
                <c:pt idx="245">
                  <c:v>21</c:v>
                </c:pt>
                <c:pt idx="246">
                  <c:v>21.77</c:v>
                </c:pt>
                <c:pt idx="247">
                  <c:v>22.17</c:v>
                </c:pt>
                <c:pt idx="248">
                  <c:v>21.5</c:v>
                </c:pt>
                <c:pt idx="249">
                  <c:v>21.6</c:v>
                </c:pt>
                <c:pt idx="250">
                  <c:v>21.53</c:v>
                </c:pt>
                <c:pt idx="251">
                  <c:v>21.2</c:v>
                </c:pt>
                <c:pt idx="252">
                  <c:v>20.170000000000002</c:v>
                </c:pt>
                <c:pt idx="253">
                  <c:v>20.38</c:v>
                </c:pt>
                <c:pt idx="254">
                  <c:v>20.2</c:v>
                </c:pt>
                <c:pt idx="255">
                  <c:v>20</c:v>
                </c:pt>
                <c:pt idx="256">
                  <c:v>19.899999999999999</c:v>
                </c:pt>
                <c:pt idx="257">
                  <c:v>19.850000000000001</c:v>
                </c:pt>
                <c:pt idx="258">
                  <c:v>19.95</c:v>
                </c:pt>
                <c:pt idx="259">
                  <c:v>19.78</c:v>
                </c:pt>
                <c:pt idx="260">
                  <c:v>19.350000000000001</c:v>
                </c:pt>
                <c:pt idx="261">
                  <c:v>19.55</c:v>
                </c:pt>
                <c:pt idx="262">
                  <c:v>19.149999999999999</c:v>
                </c:pt>
                <c:pt idx="263">
                  <c:v>19.05</c:v>
                </c:pt>
                <c:pt idx="264">
                  <c:v>19.100000000000001</c:v>
                </c:pt>
                <c:pt idx="265">
                  <c:v>18.77</c:v>
                </c:pt>
                <c:pt idx="266">
                  <c:v>18.95</c:v>
                </c:pt>
                <c:pt idx="267">
                  <c:v>19.420000000000002</c:v>
                </c:pt>
                <c:pt idx="268">
                  <c:v>19.43</c:v>
                </c:pt>
                <c:pt idx="269">
                  <c:v>19.27</c:v>
                </c:pt>
                <c:pt idx="270">
                  <c:v>19.600000000000001</c:v>
                </c:pt>
                <c:pt idx="271">
                  <c:v>19</c:v>
                </c:pt>
                <c:pt idx="272">
                  <c:v>18.8</c:v>
                </c:pt>
                <c:pt idx="273">
                  <c:v>18.420000000000002</c:v>
                </c:pt>
                <c:pt idx="274">
                  <c:v>18.73</c:v>
                </c:pt>
                <c:pt idx="275">
                  <c:v>18.3</c:v>
                </c:pt>
                <c:pt idx="276">
                  <c:v>18.5</c:v>
                </c:pt>
                <c:pt idx="277">
                  <c:v>18</c:v>
                </c:pt>
                <c:pt idx="278">
                  <c:v>17.850000000000001</c:v>
                </c:pt>
                <c:pt idx="279">
                  <c:v>17.829999999999998</c:v>
                </c:pt>
                <c:pt idx="280">
                  <c:v>17.399999999999999</c:v>
                </c:pt>
                <c:pt idx="281">
                  <c:v>17.45</c:v>
                </c:pt>
                <c:pt idx="282">
                  <c:v>17.399999999999999</c:v>
                </c:pt>
                <c:pt idx="283">
                  <c:v>17.829999999999998</c:v>
                </c:pt>
                <c:pt idx="284">
                  <c:v>18.100000000000001</c:v>
                </c:pt>
                <c:pt idx="285">
                  <c:v>18.27</c:v>
                </c:pt>
                <c:pt idx="286">
                  <c:v>17.75</c:v>
                </c:pt>
                <c:pt idx="287">
                  <c:v>17.98</c:v>
                </c:pt>
                <c:pt idx="288">
                  <c:v>18.350000000000001</c:v>
                </c:pt>
                <c:pt idx="289">
                  <c:v>17.98</c:v>
                </c:pt>
                <c:pt idx="290">
                  <c:v>17.95</c:v>
                </c:pt>
                <c:pt idx="291">
                  <c:v>18.05</c:v>
                </c:pt>
                <c:pt idx="292">
                  <c:v>18.43</c:v>
                </c:pt>
                <c:pt idx="293">
                  <c:v>18.23</c:v>
                </c:pt>
                <c:pt idx="294">
                  <c:v>17.98</c:v>
                </c:pt>
                <c:pt idx="295">
                  <c:v>18.23</c:v>
                </c:pt>
                <c:pt idx="296">
                  <c:v>19.600000000000001</c:v>
                </c:pt>
                <c:pt idx="297">
                  <c:v>21.13</c:v>
                </c:pt>
                <c:pt idx="298">
                  <c:v>22.05</c:v>
                </c:pt>
                <c:pt idx="299">
                  <c:v>22</c:v>
                </c:pt>
                <c:pt idx="300">
                  <c:v>26.6</c:v>
                </c:pt>
                <c:pt idx="301">
                  <c:v>25.4</c:v>
                </c:pt>
                <c:pt idx="302">
                  <c:v>34.4</c:v>
                </c:pt>
                <c:pt idx="303">
                  <c:v>45.1</c:v>
                </c:pt>
                <c:pt idx="304">
                  <c:v>76</c:v>
                </c:pt>
                <c:pt idx="305">
                  <c:v>28.5</c:v>
                </c:pt>
                <c:pt idx="306">
                  <c:v>20.3</c:v>
                </c:pt>
                <c:pt idx="307">
                  <c:v>19.600000000000001</c:v>
                </c:pt>
                <c:pt idx="308">
                  <c:v>18.8</c:v>
                </c:pt>
                <c:pt idx="309">
                  <c:v>19.399999999999999</c:v>
                </c:pt>
                <c:pt idx="310">
                  <c:v>19.95</c:v>
                </c:pt>
                <c:pt idx="311">
                  <c:v>26.35</c:v>
                </c:pt>
                <c:pt idx="312">
                  <c:v>25</c:v>
                </c:pt>
                <c:pt idx="313">
                  <c:v>22.65</c:v>
                </c:pt>
                <c:pt idx="314">
                  <c:v>24.3</c:v>
                </c:pt>
                <c:pt idx="315">
                  <c:v>20.2</c:v>
                </c:pt>
                <c:pt idx="316">
                  <c:v>20.65</c:v>
                </c:pt>
                <c:pt idx="317">
                  <c:v>21.42</c:v>
                </c:pt>
                <c:pt idx="318">
                  <c:v>21.8</c:v>
                </c:pt>
                <c:pt idx="319">
                  <c:v>20.65</c:v>
                </c:pt>
                <c:pt idx="320">
                  <c:v>19.600000000000001</c:v>
                </c:pt>
                <c:pt idx="321">
                  <c:v>18.399999999999999</c:v>
                </c:pt>
                <c:pt idx="322">
                  <c:v>18.63</c:v>
                </c:pt>
                <c:pt idx="323">
                  <c:v>18.5</c:v>
                </c:pt>
                <c:pt idx="324">
                  <c:v>19.5</c:v>
                </c:pt>
                <c:pt idx="325">
                  <c:v>19.5</c:v>
                </c:pt>
                <c:pt idx="326">
                  <c:v>19.77</c:v>
                </c:pt>
                <c:pt idx="327">
                  <c:v>18.649999999999999</c:v>
                </c:pt>
                <c:pt idx="328">
                  <c:v>19.100000000000001</c:v>
                </c:pt>
                <c:pt idx="329">
                  <c:v>19.079999999999998</c:v>
                </c:pt>
                <c:pt idx="330">
                  <c:v>18.829999999999998</c:v>
                </c:pt>
                <c:pt idx="331">
                  <c:v>19</c:v>
                </c:pt>
                <c:pt idx="332">
                  <c:v>20.2</c:v>
                </c:pt>
                <c:pt idx="333">
                  <c:v>19.53</c:v>
                </c:pt>
                <c:pt idx="334">
                  <c:v>20.77</c:v>
                </c:pt>
                <c:pt idx="335">
                  <c:v>20.2</c:v>
                </c:pt>
                <c:pt idx="336">
                  <c:v>19.3</c:v>
                </c:pt>
                <c:pt idx="337">
                  <c:v>19</c:v>
                </c:pt>
                <c:pt idx="338">
                  <c:v>19.149999999999999</c:v>
                </c:pt>
                <c:pt idx="339">
                  <c:v>19.920000000000002</c:v>
                </c:pt>
                <c:pt idx="340">
                  <c:v>19.63</c:v>
                </c:pt>
                <c:pt idx="341">
                  <c:v>19.8</c:v>
                </c:pt>
                <c:pt idx="342">
                  <c:v>19.68</c:v>
                </c:pt>
                <c:pt idx="343">
                  <c:v>19.88</c:v>
                </c:pt>
                <c:pt idx="344">
                  <c:v>20.13</c:v>
                </c:pt>
                <c:pt idx="345">
                  <c:v>20.149999999999999</c:v>
                </c:pt>
                <c:pt idx="346">
                  <c:v>20.78</c:v>
                </c:pt>
                <c:pt idx="347">
                  <c:v>20.149999999999999</c:v>
                </c:pt>
                <c:pt idx="348">
                  <c:v>20.38</c:v>
                </c:pt>
                <c:pt idx="349">
                  <c:v>19.98</c:v>
                </c:pt>
                <c:pt idx="350">
                  <c:v>20.420000000000002</c:v>
                </c:pt>
                <c:pt idx="351">
                  <c:v>20.67</c:v>
                </c:pt>
                <c:pt idx="352">
                  <c:v>20.7</c:v>
                </c:pt>
                <c:pt idx="353">
                  <c:v>20.6</c:v>
                </c:pt>
                <c:pt idx="354">
                  <c:v>20.9</c:v>
                </c:pt>
                <c:pt idx="355">
                  <c:v>21.25</c:v>
                </c:pt>
                <c:pt idx="356">
                  <c:v>21.53</c:v>
                </c:pt>
                <c:pt idx="357">
                  <c:v>21.38</c:v>
                </c:pt>
                <c:pt idx="358">
                  <c:v>21.75</c:v>
                </c:pt>
                <c:pt idx="359">
                  <c:v>22.3</c:v>
                </c:pt>
                <c:pt idx="360">
                  <c:v>22.08</c:v>
                </c:pt>
                <c:pt idx="361">
                  <c:v>22.23</c:v>
                </c:pt>
                <c:pt idx="362">
                  <c:v>22.8</c:v>
                </c:pt>
                <c:pt idx="363">
                  <c:v>22.8</c:v>
                </c:pt>
                <c:pt idx="364">
                  <c:v>22.7</c:v>
                </c:pt>
                <c:pt idx="365">
                  <c:v>21.8</c:v>
                </c:pt>
                <c:pt idx="366">
                  <c:v>21.8</c:v>
                </c:pt>
                <c:pt idx="367">
                  <c:v>22.6</c:v>
                </c:pt>
                <c:pt idx="368">
                  <c:v>22.75</c:v>
                </c:pt>
                <c:pt idx="369">
                  <c:v>22.45</c:v>
                </c:pt>
                <c:pt idx="370">
                  <c:v>21.85</c:v>
                </c:pt>
                <c:pt idx="371">
                  <c:v>22.15</c:v>
                </c:pt>
                <c:pt idx="372">
                  <c:v>21.85</c:v>
                </c:pt>
                <c:pt idx="373">
                  <c:v>21.6</c:v>
                </c:pt>
                <c:pt idx="374">
                  <c:v>21.75</c:v>
                </c:pt>
                <c:pt idx="375">
                  <c:v>21.7</c:v>
                </c:pt>
                <c:pt idx="376">
                  <c:v>21.6</c:v>
                </c:pt>
                <c:pt idx="377">
                  <c:v>21.93</c:v>
                </c:pt>
                <c:pt idx="378">
                  <c:v>22.48</c:v>
                </c:pt>
                <c:pt idx="379">
                  <c:v>22.77</c:v>
                </c:pt>
                <c:pt idx="380">
                  <c:v>21.88</c:v>
                </c:pt>
                <c:pt idx="381">
                  <c:v>22.55</c:v>
                </c:pt>
                <c:pt idx="382">
                  <c:v>22.13</c:v>
                </c:pt>
                <c:pt idx="383">
                  <c:v>21.88</c:v>
                </c:pt>
                <c:pt idx="384">
                  <c:v>21.7</c:v>
                </c:pt>
                <c:pt idx="385">
                  <c:v>21.8</c:v>
                </c:pt>
                <c:pt idx="386">
                  <c:v>21.6</c:v>
                </c:pt>
                <c:pt idx="387">
                  <c:v>21.63</c:v>
                </c:pt>
                <c:pt idx="388">
                  <c:v>22.15</c:v>
                </c:pt>
                <c:pt idx="389">
                  <c:v>21.9</c:v>
                </c:pt>
                <c:pt idx="390">
                  <c:v>21.58</c:v>
                </c:pt>
                <c:pt idx="391">
                  <c:v>22.13</c:v>
                </c:pt>
                <c:pt idx="392">
                  <c:v>22.25</c:v>
                </c:pt>
                <c:pt idx="393">
                  <c:v>22.35</c:v>
                </c:pt>
                <c:pt idx="394">
                  <c:v>22.35</c:v>
                </c:pt>
                <c:pt idx="395">
                  <c:v>22.23</c:v>
                </c:pt>
                <c:pt idx="396">
                  <c:v>22.63</c:v>
                </c:pt>
                <c:pt idx="397">
                  <c:v>22.78</c:v>
                </c:pt>
                <c:pt idx="398">
                  <c:v>22.52</c:v>
                </c:pt>
                <c:pt idx="399">
                  <c:v>22.1</c:v>
                </c:pt>
                <c:pt idx="400">
                  <c:v>22.48</c:v>
                </c:pt>
                <c:pt idx="401">
                  <c:v>22.05</c:v>
                </c:pt>
                <c:pt idx="402">
                  <c:v>21.95</c:v>
                </c:pt>
                <c:pt idx="403">
                  <c:v>22.2</c:v>
                </c:pt>
                <c:pt idx="404">
                  <c:v>22.23</c:v>
                </c:pt>
                <c:pt idx="405">
                  <c:v>21.95</c:v>
                </c:pt>
                <c:pt idx="406">
                  <c:v>22.23</c:v>
                </c:pt>
                <c:pt idx="407">
                  <c:v>22.15</c:v>
                </c:pt>
                <c:pt idx="408">
                  <c:v>22.23</c:v>
                </c:pt>
                <c:pt idx="409">
                  <c:v>22.27</c:v>
                </c:pt>
                <c:pt idx="410">
                  <c:v>22.15</c:v>
                </c:pt>
                <c:pt idx="411">
                  <c:v>22.3</c:v>
                </c:pt>
                <c:pt idx="412">
                  <c:v>22.05</c:v>
                </c:pt>
                <c:pt idx="413">
                  <c:v>22.13</c:v>
                </c:pt>
                <c:pt idx="414">
                  <c:v>22.15</c:v>
                </c:pt>
                <c:pt idx="415">
                  <c:v>22.18</c:v>
                </c:pt>
                <c:pt idx="416">
                  <c:v>22.48</c:v>
                </c:pt>
                <c:pt idx="417">
                  <c:v>22.73</c:v>
                </c:pt>
                <c:pt idx="418">
                  <c:v>22.63</c:v>
                </c:pt>
                <c:pt idx="419">
                  <c:v>22.67</c:v>
                </c:pt>
                <c:pt idx="420">
                  <c:v>23.1</c:v>
                </c:pt>
                <c:pt idx="421">
                  <c:v>23.6</c:v>
                </c:pt>
                <c:pt idx="422">
                  <c:v>23.55</c:v>
                </c:pt>
                <c:pt idx="423">
                  <c:v>23.4</c:v>
                </c:pt>
                <c:pt idx="424">
                  <c:v>23.63</c:v>
                </c:pt>
                <c:pt idx="425">
                  <c:v>24.1</c:v>
                </c:pt>
                <c:pt idx="426">
                  <c:v>24.17</c:v>
                </c:pt>
                <c:pt idx="427">
                  <c:v>24.2</c:v>
                </c:pt>
                <c:pt idx="428">
                  <c:v>24.63</c:v>
                </c:pt>
                <c:pt idx="429">
                  <c:v>24.85</c:v>
                </c:pt>
                <c:pt idx="430">
                  <c:v>25.15</c:v>
                </c:pt>
                <c:pt idx="431">
                  <c:v>25.15</c:v>
                </c:pt>
                <c:pt idx="432">
                  <c:v>25.75</c:v>
                </c:pt>
                <c:pt idx="433">
                  <c:v>26.3</c:v>
                </c:pt>
                <c:pt idx="434">
                  <c:v>26.25</c:v>
                </c:pt>
                <c:pt idx="435">
                  <c:v>25.9</c:v>
                </c:pt>
                <c:pt idx="436">
                  <c:v>26.35</c:v>
                </c:pt>
                <c:pt idx="437">
                  <c:v>26.95</c:v>
                </c:pt>
                <c:pt idx="438">
                  <c:v>27.2</c:v>
                </c:pt>
                <c:pt idx="439">
                  <c:v>27.45</c:v>
                </c:pt>
                <c:pt idx="440">
                  <c:v>28.2</c:v>
                </c:pt>
                <c:pt idx="441">
                  <c:v>29.18</c:v>
                </c:pt>
                <c:pt idx="442">
                  <c:v>28.7</c:v>
                </c:pt>
                <c:pt idx="443">
                  <c:v>27.6</c:v>
                </c:pt>
                <c:pt idx="444">
                  <c:v>26.55</c:v>
                </c:pt>
                <c:pt idx="445">
                  <c:v>27.25</c:v>
                </c:pt>
                <c:pt idx="446">
                  <c:v>27.55</c:v>
                </c:pt>
                <c:pt idx="447">
                  <c:v>27.4</c:v>
                </c:pt>
                <c:pt idx="448">
                  <c:v>28.25</c:v>
                </c:pt>
                <c:pt idx="449">
                  <c:v>28.23</c:v>
                </c:pt>
                <c:pt idx="450">
                  <c:v>28.52</c:v>
                </c:pt>
                <c:pt idx="451">
                  <c:v>29.48</c:v>
                </c:pt>
                <c:pt idx="452">
                  <c:v>29.33</c:v>
                </c:pt>
                <c:pt idx="453">
                  <c:v>28.05</c:v>
                </c:pt>
                <c:pt idx="454">
                  <c:v>27.5</c:v>
                </c:pt>
                <c:pt idx="455">
                  <c:v>27</c:v>
                </c:pt>
                <c:pt idx="456">
                  <c:v>27.2</c:v>
                </c:pt>
                <c:pt idx="457">
                  <c:v>26.9</c:v>
                </c:pt>
                <c:pt idx="458">
                  <c:v>27</c:v>
                </c:pt>
                <c:pt idx="459">
                  <c:v>27</c:v>
                </c:pt>
                <c:pt idx="460">
                  <c:v>27.35</c:v>
                </c:pt>
                <c:pt idx="461">
                  <c:v>26.9</c:v>
                </c:pt>
                <c:pt idx="462">
                  <c:v>26.42</c:v>
                </c:pt>
                <c:pt idx="463">
                  <c:v>25.63</c:v>
                </c:pt>
                <c:pt idx="464">
                  <c:v>24.78</c:v>
                </c:pt>
                <c:pt idx="465">
                  <c:v>25.35</c:v>
                </c:pt>
                <c:pt idx="466">
                  <c:v>25.92</c:v>
                </c:pt>
                <c:pt idx="467">
                  <c:v>25.53</c:v>
                </c:pt>
                <c:pt idx="468">
                  <c:v>25.35</c:v>
                </c:pt>
                <c:pt idx="469">
                  <c:v>25.17</c:v>
                </c:pt>
                <c:pt idx="470">
                  <c:v>26.3</c:v>
                </c:pt>
                <c:pt idx="471">
                  <c:v>24.95</c:v>
                </c:pt>
                <c:pt idx="472">
                  <c:v>24.63</c:v>
                </c:pt>
                <c:pt idx="473">
                  <c:v>25.05</c:v>
                </c:pt>
                <c:pt idx="474">
                  <c:v>24.45</c:v>
                </c:pt>
                <c:pt idx="475">
                  <c:v>23.88</c:v>
                </c:pt>
                <c:pt idx="476">
                  <c:v>24.52</c:v>
                </c:pt>
                <c:pt idx="477">
                  <c:v>23.73</c:v>
                </c:pt>
                <c:pt idx="478">
                  <c:v>23.4</c:v>
                </c:pt>
                <c:pt idx="479">
                  <c:v>23.3</c:v>
                </c:pt>
                <c:pt idx="480">
                  <c:v>23.6</c:v>
                </c:pt>
                <c:pt idx="481">
                  <c:v>23.28</c:v>
                </c:pt>
                <c:pt idx="482">
                  <c:v>23.2</c:v>
                </c:pt>
                <c:pt idx="483">
                  <c:v>24.3</c:v>
                </c:pt>
                <c:pt idx="484">
                  <c:v>24.05</c:v>
                </c:pt>
                <c:pt idx="485">
                  <c:v>23.83</c:v>
                </c:pt>
                <c:pt idx="486">
                  <c:v>25.5</c:v>
                </c:pt>
                <c:pt idx="487">
                  <c:v>26.3</c:v>
                </c:pt>
                <c:pt idx="488">
                  <c:v>26.45</c:v>
                </c:pt>
                <c:pt idx="489">
                  <c:v>26.5</c:v>
                </c:pt>
                <c:pt idx="490">
                  <c:v>25.7</c:v>
                </c:pt>
                <c:pt idx="491">
                  <c:v>24.3</c:v>
                </c:pt>
                <c:pt idx="492">
                  <c:v>24.63</c:v>
                </c:pt>
                <c:pt idx="493">
                  <c:v>24.67</c:v>
                </c:pt>
                <c:pt idx="494">
                  <c:v>24.8</c:v>
                </c:pt>
                <c:pt idx="495">
                  <c:v>24.85</c:v>
                </c:pt>
                <c:pt idx="496">
                  <c:v>24.55</c:v>
                </c:pt>
                <c:pt idx="497">
                  <c:v>25.1</c:v>
                </c:pt>
                <c:pt idx="498">
                  <c:v>24.33</c:v>
                </c:pt>
                <c:pt idx="499">
                  <c:v>24.55</c:v>
                </c:pt>
                <c:pt idx="500">
                  <c:v>24.15</c:v>
                </c:pt>
                <c:pt idx="501">
                  <c:v>24.6</c:v>
                </c:pt>
                <c:pt idx="502">
                  <c:v>23.88</c:v>
                </c:pt>
                <c:pt idx="503">
                  <c:v>23.3</c:v>
                </c:pt>
                <c:pt idx="504">
                  <c:v>22.6</c:v>
                </c:pt>
                <c:pt idx="505">
                  <c:v>22.6</c:v>
                </c:pt>
                <c:pt idx="506">
                  <c:v>23.1</c:v>
                </c:pt>
                <c:pt idx="507">
                  <c:v>23.5</c:v>
                </c:pt>
                <c:pt idx="508">
                  <c:v>24</c:v>
                </c:pt>
                <c:pt idx="509">
                  <c:v>24.13</c:v>
                </c:pt>
                <c:pt idx="510">
                  <c:v>24.55</c:v>
                </c:pt>
                <c:pt idx="511">
                  <c:v>24.55</c:v>
                </c:pt>
                <c:pt idx="512">
                  <c:v>23.88</c:v>
                </c:pt>
                <c:pt idx="513">
                  <c:v>24.4</c:v>
                </c:pt>
                <c:pt idx="514">
                  <c:v>24.77</c:v>
                </c:pt>
                <c:pt idx="515">
                  <c:v>24.48</c:v>
                </c:pt>
                <c:pt idx="516">
                  <c:v>24.05</c:v>
                </c:pt>
                <c:pt idx="517">
                  <c:v>24.1</c:v>
                </c:pt>
                <c:pt idx="518">
                  <c:v>24.1</c:v>
                </c:pt>
                <c:pt idx="519">
                  <c:v>23.33</c:v>
                </c:pt>
                <c:pt idx="520">
                  <c:v>22.02</c:v>
                </c:pt>
                <c:pt idx="521">
                  <c:v>21.05</c:v>
                </c:pt>
                <c:pt idx="522">
                  <c:v>21.05</c:v>
                </c:pt>
                <c:pt idx="523">
                  <c:v>22.3</c:v>
                </c:pt>
                <c:pt idx="524">
                  <c:v>21.8</c:v>
                </c:pt>
                <c:pt idx="525">
                  <c:v>22.05</c:v>
                </c:pt>
                <c:pt idx="526">
                  <c:v>20.65</c:v>
                </c:pt>
                <c:pt idx="527">
                  <c:v>21.78</c:v>
                </c:pt>
                <c:pt idx="528">
                  <c:v>21.13</c:v>
                </c:pt>
                <c:pt idx="529">
                  <c:v>21.93</c:v>
                </c:pt>
                <c:pt idx="530">
                  <c:v>21.38</c:v>
                </c:pt>
                <c:pt idx="531">
                  <c:v>21.38</c:v>
                </c:pt>
                <c:pt idx="532">
                  <c:v>21.2</c:v>
                </c:pt>
                <c:pt idx="533">
                  <c:v>21.7</c:v>
                </c:pt>
                <c:pt idx="534">
                  <c:v>22.68</c:v>
                </c:pt>
                <c:pt idx="535">
                  <c:v>22.25</c:v>
                </c:pt>
                <c:pt idx="536">
                  <c:v>21.8</c:v>
                </c:pt>
                <c:pt idx="537">
                  <c:v>21.67</c:v>
                </c:pt>
                <c:pt idx="538">
                  <c:v>21.95</c:v>
                </c:pt>
                <c:pt idx="539">
                  <c:v>21.2</c:v>
                </c:pt>
                <c:pt idx="540">
                  <c:v>20.8</c:v>
                </c:pt>
                <c:pt idx="541">
                  <c:v>20.55</c:v>
                </c:pt>
                <c:pt idx="542">
                  <c:v>20.8</c:v>
                </c:pt>
                <c:pt idx="543">
                  <c:v>20.149999999999999</c:v>
                </c:pt>
                <c:pt idx="544">
                  <c:v>19.95</c:v>
                </c:pt>
                <c:pt idx="545">
                  <c:v>19.23</c:v>
                </c:pt>
                <c:pt idx="546">
                  <c:v>19.350000000000001</c:v>
                </c:pt>
                <c:pt idx="547">
                  <c:v>18.649999999999999</c:v>
                </c:pt>
                <c:pt idx="548">
                  <c:v>19</c:v>
                </c:pt>
                <c:pt idx="549">
                  <c:v>18.579999999999998</c:v>
                </c:pt>
                <c:pt idx="550">
                  <c:v>18.27</c:v>
                </c:pt>
                <c:pt idx="551">
                  <c:v>18.27</c:v>
                </c:pt>
                <c:pt idx="552">
                  <c:v>17.45</c:v>
                </c:pt>
                <c:pt idx="553">
                  <c:v>18.100000000000001</c:v>
                </c:pt>
                <c:pt idx="554">
                  <c:v>17.75</c:v>
                </c:pt>
                <c:pt idx="555">
                  <c:v>17.95</c:v>
                </c:pt>
                <c:pt idx="556">
                  <c:v>17.350000000000001</c:v>
                </c:pt>
                <c:pt idx="557">
                  <c:v>17.88</c:v>
                </c:pt>
                <c:pt idx="558">
                  <c:v>18.100000000000001</c:v>
                </c:pt>
                <c:pt idx="559">
                  <c:v>17.5</c:v>
                </c:pt>
                <c:pt idx="560">
                  <c:v>16.93</c:v>
                </c:pt>
                <c:pt idx="561">
                  <c:v>16.850000000000001</c:v>
                </c:pt>
                <c:pt idx="562">
                  <c:v>17.329999999999998</c:v>
                </c:pt>
                <c:pt idx="563">
                  <c:v>17.78</c:v>
                </c:pt>
                <c:pt idx="564">
                  <c:v>17.75</c:v>
                </c:pt>
                <c:pt idx="565">
                  <c:v>17.420000000000002</c:v>
                </c:pt>
                <c:pt idx="566">
                  <c:v>17.53</c:v>
                </c:pt>
                <c:pt idx="567">
                  <c:v>17.079999999999998</c:v>
                </c:pt>
                <c:pt idx="568">
                  <c:v>16.93</c:v>
                </c:pt>
                <c:pt idx="569">
                  <c:v>16.920000000000002</c:v>
                </c:pt>
                <c:pt idx="570">
                  <c:v>16.78</c:v>
                </c:pt>
                <c:pt idx="571">
                  <c:v>16.88</c:v>
                </c:pt>
                <c:pt idx="572">
                  <c:v>16.5</c:v>
                </c:pt>
                <c:pt idx="573">
                  <c:v>15.9</c:v>
                </c:pt>
                <c:pt idx="574">
                  <c:v>15.52</c:v>
                </c:pt>
                <c:pt idx="575">
                  <c:v>14.85</c:v>
                </c:pt>
                <c:pt idx="576">
                  <c:v>15.4</c:v>
                </c:pt>
                <c:pt idx="577">
                  <c:v>15.23</c:v>
                </c:pt>
                <c:pt idx="578">
                  <c:v>15.08</c:v>
                </c:pt>
                <c:pt idx="579">
                  <c:v>14.55</c:v>
                </c:pt>
                <c:pt idx="580">
                  <c:v>14.2</c:v>
                </c:pt>
                <c:pt idx="581">
                  <c:v>14.35</c:v>
                </c:pt>
                <c:pt idx="582">
                  <c:v>14.7</c:v>
                </c:pt>
                <c:pt idx="583">
                  <c:v>14.95</c:v>
                </c:pt>
                <c:pt idx="584">
                  <c:v>14.2</c:v>
                </c:pt>
                <c:pt idx="585">
                  <c:v>14.68</c:v>
                </c:pt>
                <c:pt idx="586">
                  <c:v>14.1</c:v>
                </c:pt>
                <c:pt idx="587">
                  <c:v>13.75</c:v>
                </c:pt>
                <c:pt idx="588">
                  <c:v>14.45</c:v>
                </c:pt>
                <c:pt idx="589">
                  <c:v>15.08</c:v>
                </c:pt>
                <c:pt idx="590">
                  <c:v>15.82</c:v>
                </c:pt>
                <c:pt idx="591">
                  <c:v>15.88</c:v>
                </c:pt>
                <c:pt idx="592">
                  <c:v>16.850000000000001</c:v>
                </c:pt>
                <c:pt idx="593">
                  <c:v>16.2</c:v>
                </c:pt>
                <c:pt idx="594">
                  <c:v>16.079999999999998</c:v>
                </c:pt>
                <c:pt idx="595">
                  <c:v>15.94</c:v>
                </c:pt>
                <c:pt idx="596">
                  <c:v>15</c:v>
                </c:pt>
                <c:pt idx="597">
                  <c:v>15.35</c:v>
                </c:pt>
                <c:pt idx="598">
                  <c:v>15.05</c:v>
                </c:pt>
                <c:pt idx="599">
                  <c:v>14.93</c:v>
                </c:pt>
                <c:pt idx="600">
                  <c:v>14.93</c:v>
                </c:pt>
                <c:pt idx="601">
                  <c:v>14.93</c:v>
                </c:pt>
                <c:pt idx="602">
                  <c:v>14.43</c:v>
                </c:pt>
                <c:pt idx="603">
                  <c:v>14.18</c:v>
                </c:pt>
                <c:pt idx="604">
                  <c:v>14.75</c:v>
                </c:pt>
                <c:pt idx="605">
                  <c:v>14.3</c:v>
                </c:pt>
                <c:pt idx="606">
                  <c:v>14.57</c:v>
                </c:pt>
                <c:pt idx="607">
                  <c:v>14.35</c:v>
                </c:pt>
                <c:pt idx="608">
                  <c:v>14.4</c:v>
                </c:pt>
                <c:pt idx="609">
                  <c:v>14.65</c:v>
                </c:pt>
                <c:pt idx="610">
                  <c:v>14.75</c:v>
                </c:pt>
                <c:pt idx="611">
                  <c:v>14.88</c:v>
                </c:pt>
                <c:pt idx="612">
                  <c:v>14.48</c:v>
                </c:pt>
                <c:pt idx="613">
                  <c:v>14.48</c:v>
                </c:pt>
                <c:pt idx="614">
                  <c:v>14.55</c:v>
                </c:pt>
                <c:pt idx="615">
                  <c:v>14.06</c:v>
                </c:pt>
                <c:pt idx="616">
                  <c:v>13.8</c:v>
                </c:pt>
                <c:pt idx="617">
                  <c:v>13.8</c:v>
                </c:pt>
                <c:pt idx="618">
                  <c:v>14</c:v>
                </c:pt>
                <c:pt idx="619">
                  <c:v>13.4</c:v>
                </c:pt>
                <c:pt idx="620">
                  <c:v>13.07</c:v>
                </c:pt>
                <c:pt idx="621">
                  <c:v>12.9</c:v>
                </c:pt>
                <c:pt idx="622">
                  <c:v>12.8</c:v>
                </c:pt>
                <c:pt idx="623">
                  <c:v>12.93</c:v>
                </c:pt>
                <c:pt idx="624">
                  <c:v>12.45</c:v>
                </c:pt>
                <c:pt idx="625">
                  <c:v>12.3</c:v>
                </c:pt>
                <c:pt idx="626">
                  <c:v>12.3</c:v>
                </c:pt>
                <c:pt idx="627">
                  <c:v>12.5</c:v>
                </c:pt>
                <c:pt idx="628">
                  <c:v>11.75</c:v>
                </c:pt>
                <c:pt idx="629">
                  <c:v>11.27</c:v>
                </c:pt>
                <c:pt idx="630">
                  <c:v>10.35</c:v>
                </c:pt>
                <c:pt idx="631">
                  <c:v>10.130000000000001</c:v>
                </c:pt>
                <c:pt idx="632">
                  <c:v>11.3</c:v>
                </c:pt>
                <c:pt idx="633">
                  <c:v>10.65</c:v>
                </c:pt>
                <c:pt idx="634">
                  <c:v>10.43</c:v>
                </c:pt>
                <c:pt idx="635">
                  <c:v>10.98</c:v>
                </c:pt>
                <c:pt idx="636">
                  <c:v>11.57</c:v>
                </c:pt>
                <c:pt idx="637">
                  <c:v>11.2</c:v>
                </c:pt>
                <c:pt idx="638">
                  <c:v>11.2</c:v>
                </c:pt>
                <c:pt idx="639">
                  <c:v>11.43</c:v>
                </c:pt>
                <c:pt idx="640">
                  <c:v>11.27</c:v>
                </c:pt>
                <c:pt idx="641">
                  <c:v>11.38</c:v>
                </c:pt>
                <c:pt idx="642">
                  <c:v>11.1</c:v>
                </c:pt>
                <c:pt idx="643">
                  <c:v>10.32</c:v>
                </c:pt>
                <c:pt idx="644">
                  <c:v>10.23</c:v>
                </c:pt>
                <c:pt idx="645">
                  <c:v>10.3</c:v>
                </c:pt>
                <c:pt idx="646">
                  <c:v>9.8000000000000007</c:v>
                </c:pt>
                <c:pt idx="647">
                  <c:v>9.1300000000000008</c:v>
                </c:pt>
                <c:pt idx="648">
                  <c:v>9.4</c:v>
                </c:pt>
                <c:pt idx="649">
                  <c:v>9.1300000000000008</c:v>
                </c:pt>
                <c:pt idx="650">
                  <c:v>9.5</c:v>
                </c:pt>
                <c:pt idx="651">
                  <c:v>10.199999999999999</c:v>
                </c:pt>
                <c:pt idx="652">
                  <c:v>10.27</c:v>
                </c:pt>
                <c:pt idx="653">
                  <c:v>10.27</c:v>
                </c:pt>
                <c:pt idx="654">
                  <c:v>10.35</c:v>
                </c:pt>
                <c:pt idx="655">
                  <c:v>11.13</c:v>
                </c:pt>
                <c:pt idx="656">
                  <c:v>11.9</c:v>
                </c:pt>
                <c:pt idx="657">
                  <c:v>11.55</c:v>
                </c:pt>
                <c:pt idx="658">
                  <c:v>12.5</c:v>
                </c:pt>
                <c:pt idx="659">
                  <c:v>12.75</c:v>
                </c:pt>
                <c:pt idx="660">
                  <c:v>13</c:v>
                </c:pt>
                <c:pt idx="661">
                  <c:v>12.85</c:v>
                </c:pt>
                <c:pt idx="662">
                  <c:v>11.25</c:v>
                </c:pt>
                <c:pt idx="663">
                  <c:v>11.15</c:v>
                </c:pt>
                <c:pt idx="664">
                  <c:v>10.7</c:v>
                </c:pt>
                <c:pt idx="665">
                  <c:v>10.75</c:v>
                </c:pt>
                <c:pt idx="666">
                  <c:v>10.3</c:v>
                </c:pt>
                <c:pt idx="667">
                  <c:v>10.65</c:v>
                </c:pt>
                <c:pt idx="668">
                  <c:v>10.35</c:v>
                </c:pt>
                <c:pt idx="669">
                  <c:v>10.3</c:v>
                </c:pt>
                <c:pt idx="670">
                  <c:v>10.050000000000001</c:v>
                </c:pt>
                <c:pt idx="671">
                  <c:v>9.5</c:v>
                </c:pt>
                <c:pt idx="672">
                  <c:v>9.73</c:v>
                </c:pt>
                <c:pt idx="673">
                  <c:v>10.15</c:v>
                </c:pt>
                <c:pt idx="674">
                  <c:v>11.25</c:v>
                </c:pt>
                <c:pt idx="675">
                  <c:v>11.3</c:v>
                </c:pt>
                <c:pt idx="676">
                  <c:v>10.07</c:v>
                </c:pt>
                <c:pt idx="677">
                  <c:v>9.77</c:v>
                </c:pt>
                <c:pt idx="678">
                  <c:v>9.73</c:v>
                </c:pt>
                <c:pt idx="679">
                  <c:v>10.050000000000001</c:v>
                </c:pt>
                <c:pt idx="680">
                  <c:v>10.130000000000001</c:v>
                </c:pt>
                <c:pt idx="681">
                  <c:v>10.43</c:v>
                </c:pt>
                <c:pt idx="682">
                  <c:v>10.73</c:v>
                </c:pt>
                <c:pt idx="683">
                  <c:v>9.65</c:v>
                </c:pt>
                <c:pt idx="684">
                  <c:v>9.5</c:v>
                </c:pt>
                <c:pt idx="685">
                  <c:v>9.6</c:v>
                </c:pt>
                <c:pt idx="686">
                  <c:v>9.5500000000000007</c:v>
                </c:pt>
                <c:pt idx="687">
                  <c:v>9.93</c:v>
                </c:pt>
                <c:pt idx="688">
                  <c:v>9.93</c:v>
                </c:pt>
                <c:pt idx="689">
                  <c:v>10.050000000000001</c:v>
                </c:pt>
                <c:pt idx="690">
                  <c:v>9.65</c:v>
                </c:pt>
                <c:pt idx="691">
                  <c:v>9.8800000000000008</c:v>
                </c:pt>
                <c:pt idx="692">
                  <c:v>10.45</c:v>
                </c:pt>
                <c:pt idx="693">
                  <c:v>10.1</c:v>
                </c:pt>
                <c:pt idx="694">
                  <c:v>9.9</c:v>
                </c:pt>
                <c:pt idx="695">
                  <c:v>9</c:v>
                </c:pt>
                <c:pt idx="696">
                  <c:v>7.85</c:v>
                </c:pt>
                <c:pt idx="697">
                  <c:v>7.18</c:v>
                </c:pt>
                <c:pt idx="698">
                  <c:v>7.5</c:v>
                </c:pt>
                <c:pt idx="699">
                  <c:v>8.07</c:v>
                </c:pt>
                <c:pt idx="700">
                  <c:v>9.4</c:v>
                </c:pt>
                <c:pt idx="701">
                  <c:v>9.52</c:v>
                </c:pt>
                <c:pt idx="702">
                  <c:v>10.9</c:v>
                </c:pt>
                <c:pt idx="703">
                  <c:v>10.23</c:v>
                </c:pt>
                <c:pt idx="704">
                  <c:v>10.9</c:v>
                </c:pt>
                <c:pt idx="705">
                  <c:v>10.57</c:v>
                </c:pt>
                <c:pt idx="706">
                  <c:v>11.2</c:v>
                </c:pt>
                <c:pt idx="707">
                  <c:v>9.6999999999999993</c:v>
                </c:pt>
                <c:pt idx="708">
                  <c:v>9.5500000000000007</c:v>
                </c:pt>
                <c:pt idx="709">
                  <c:v>9.3000000000000007</c:v>
                </c:pt>
                <c:pt idx="710">
                  <c:v>9.9</c:v>
                </c:pt>
                <c:pt idx="711">
                  <c:v>10.050000000000001</c:v>
                </c:pt>
                <c:pt idx="712">
                  <c:v>11.15</c:v>
                </c:pt>
                <c:pt idx="713">
                  <c:v>10.15</c:v>
                </c:pt>
                <c:pt idx="714">
                  <c:v>10.18</c:v>
                </c:pt>
                <c:pt idx="715">
                  <c:v>9.4</c:v>
                </c:pt>
                <c:pt idx="716">
                  <c:v>8.23</c:v>
                </c:pt>
                <c:pt idx="717">
                  <c:v>9.9499999999999993</c:v>
                </c:pt>
                <c:pt idx="718">
                  <c:v>10.1</c:v>
                </c:pt>
                <c:pt idx="719">
                  <c:v>12.5</c:v>
                </c:pt>
                <c:pt idx="720">
                  <c:v>11.25</c:v>
                </c:pt>
                <c:pt idx="721">
                  <c:v>10.25</c:v>
                </c:pt>
                <c:pt idx="722">
                  <c:v>9.4499999999999993</c:v>
                </c:pt>
                <c:pt idx="723">
                  <c:v>8.15</c:v>
                </c:pt>
                <c:pt idx="724">
                  <c:v>8.9</c:v>
                </c:pt>
                <c:pt idx="725">
                  <c:v>9.35</c:v>
                </c:pt>
                <c:pt idx="726">
                  <c:v>11.1</c:v>
                </c:pt>
                <c:pt idx="727">
                  <c:v>10.9</c:v>
                </c:pt>
                <c:pt idx="728">
                  <c:v>10.55</c:v>
                </c:pt>
                <c:pt idx="729">
                  <c:v>10</c:v>
                </c:pt>
                <c:pt idx="730">
                  <c:v>10.6</c:v>
                </c:pt>
                <c:pt idx="731">
                  <c:v>10.1</c:v>
                </c:pt>
                <c:pt idx="732">
                  <c:v>10.32</c:v>
                </c:pt>
                <c:pt idx="733">
                  <c:v>10.45</c:v>
                </c:pt>
                <c:pt idx="734">
                  <c:v>9.9</c:v>
                </c:pt>
                <c:pt idx="735">
                  <c:v>11.35</c:v>
                </c:pt>
                <c:pt idx="736">
                  <c:v>11.3</c:v>
                </c:pt>
                <c:pt idx="737">
                  <c:v>10.32</c:v>
                </c:pt>
                <c:pt idx="738">
                  <c:v>10.32</c:v>
                </c:pt>
                <c:pt idx="739">
                  <c:v>10</c:v>
                </c:pt>
                <c:pt idx="740">
                  <c:v>11.45</c:v>
                </c:pt>
                <c:pt idx="741">
                  <c:v>13.05</c:v>
                </c:pt>
                <c:pt idx="742">
                  <c:v>13.33</c:v>
                </c:pt>
                <c:pt idx="743">
                  <c:v>13</c:v>
                </c:pt>
                <c:pt idx="744">
                  <c:v>14.38</c:v>
                </c:pt>
                <c:pt idx="745">
                  <c:v>14.7</c:v>
                </c:pt>
                <c:pt idx="746">
                  <c:v>14.6</c:v>
                </c:pt>
                <c:pt idx="747">
                  <c:v>15</c:v>
                </c:pt>
                <c:pt idx="748">
                  <c:v>14.9</c:v>
                </c:pt>
                <c:pt idx="749">
                  <c:v>14.63</c:v>
                </c:pt>
                <c:pt idx="750">
                  <c:v>15.15</c:v>
                </c:pt>
                <c:pt idx="751">
                  <c:v>14.77</c:v>
                </c:pt>
                <c:pt idx="752">
                  <c:v>15.2</c:v>
                </c:pt>
                <c:pt idx="753">
                  <c:v>15.18</c:v>
                </c:pt>
                <c:pt idx="754">
                  <c:v>15.7</c:v>
                </c:pt>
                <c:pt idx="755">
                  <c:v>15.65</c:v>
                </c:pt>
                <c:pt idx="756">
                  <c:v>16.600000000000001</c:v>
                </c:pt>
                <c:pt idx="757">
                  <c:v>15.55</c:v>
                </c:pt>
                <c:pt idx="758">
                  <c:v>15.95</c:v>
                </c:pt>
                <c:pt idx="759">
                  <c:v>15.6</c:v>
                </c:pt>
                <c:pt idx="760">
                  <c:v>15.65</c:v>
                </c:pt>
                <c:pt idx="761">
                  <c:v>15.43</c:v>
                </c:pt>
                <c:pt idx="762">
                  <c:v>15.02</c:v>
                </c:pt>
                <c:pt idx="763">
                  <c:v>14.88</c:v>
                </c:pt>
                <c:pt idx="764">
                  <c:v>14.1</c:v>
                </c:pt>
                <c:pt idx="765">
                  <c:v>14.2</c:v>
                </c:pt>
                <c:pt idx="766">
                  <c:v>13.73</c:v>
                </c:pt>
                <c:pt idx="767">
                  <c:v>13.65</c:v>
                </c:pt>
                <c:pt idx="768">
                  <c:v>13.18</c:v>
                </c:pt>
                <c:pt idx="769">
                  <c:v>13.4</c:v>
                </c:pt>
                <c:pt idx="770">
                  <c:v>13</c:v>
                </c:pt>
                <c:pt idx="771">
                  <c:v>12.6</c:v>
                </c:pt>
                <c:pt idx="772">
                  <c:v>13.2</c:v>
                </c:pt>
                <c:pt idx="773">
                  <c:v>12.77</c:v>
                </c:pt>
                <c:pt idx="774">
                  <c:v>13.18</c:v>
                </c:pt>
                <c:pt idx="775">
                  <c:v>13</c:v>
                </c:pt>
                <c:pt idx="776">
                  <c:v>11.38</c:v>
                </c:pt>
                <c:pt idx="777">
                  <c:v>11.35</c:v>
                </c:pt>
                <c:pt idx="778">
                  <c:v>11</c:v>
                </c:pt>
                <c:pt idx="779">
                  <c:v>11</c:v>
                </c:pt>
                <c:pt idx="780">
                  <c:v>12.7</c:v>
                </c:pt>
                <c:pt idx="781">
                  <c:v>12.35</c:v>
                </c:pt>
                <c:pt idx="782">
                  <c:v>11.57</c:v>
                </c:pt>
                <c:pt idx="783">
                  <c:v>11.6</c:v>
                </c:pt>
                <c:pt idx="784">
                  <c:v>11.85</c:v>
                </c:pt>
                <c:pt idx="785">
                  <c:v>12.73</c:v>
                </c:pt>
                <c:pt idx="786">
                  <c:v>12.23</c:v>
                </c:pt>
                <c:pt idx="787">
                  <c:v>11.77</c:v>
                </c:pt>
                <c:pt idx="788">
                  <c:v>11.8</c:v>
                </c:pt>
                <c:pt idx="789">
                  <c:v>11.8</c:v>
                </c:pt>
                <c:pt idx="790">
                  <c:v>11.8</c:v>
                </c:pt>
                <c:pt idx="791">
                  <c:v>12</c:v>
                </c:pt>
                <c:pt idx="792">
                  <c:v>11.25</c:v>
                </c:pt>
                <c:pt idx="793">
                  <c:v>11.18</c:v>
                </c:pt>
                <c:pt idx="794">
                  <c:v>11.05</c:v>
                </c:pt>
                <c:pt idx="795">
                  <c:v>10.85</c:v>
                </c:pt>
                <c:pt idx="796">
                  <c:v>10.7</c:v>
                </c:pt>
                <c:pt idx="797">
                  <c:v>10.95</c:v>
                </c:pt>
                <c:pt idx="798">
                  <c:v>10.5</c:v>
                </c:pt>
                <c:pt idx="799">
                  <c:v>10.43</c:v>
                </c:pt>
                <c:pt idx="800">
                  <c:v>10.5</c:v>
                </c:pt>
                <c:pt idx="801">
                  <c:v>10.48</c:v>
                </c:pt>
                <c:pt idx="802">
                  <c:v>10.88</c:v>
                </c:pt>
                <c:pt idx="803">
                  <c:v>10.23</c:v>
                </c:pt>
                <c:pt idx="804">
                  <c:v>9.9</c:v>
                </c:pt>
                <c:pt idx="805">
                  <c:v>9.85</c:v>
                </c:pt>
                <c:pt idx="806">
                  <c:v>9.4499999999999993</c:v>
                </c:pt>
                <c:pt idx="807">
                  <c:v>9.8000000000000007</c:v>
                </c:pt>
                <c:pt idx="808">
                  <c:v>9.5500000000000007</c:v>
                </c:pt>
                <c:pt idx="809">
                  <c:v>9.27</c:v>
                </c:pt>
                <c:pt idx="810">
                  <c:v>9.1999999999999993</c:v>
                </c:pt>
                <c:pt idx="811">
                  <c:v>8.8800000000000008</c:v>
                </c:pt>
                <c:pt idx="812">
                  <c:v>9.0500000000000007</c:v>
                </c:pt>
                <c:pt idx="813">
                  <c:v>9.3800000000000008</c:v>
                </c:pt>
                <c:pt idx="814">
                  <c:v>9</c:v>
                </c:pt>
                <c:pt idx="815">
                  <c:v>9.15</c:v>
                </c:pt>
                <c:pt idx="816">
                  <c:v>9.3800000000000008</c:v>
                </c:pt>
                <c:pt idx="817">
                  <c:v>9.65</c:v>
                </c:pt>
                <c:pt idx="818">
                  <c:v>9.8000000000000007</c:v>
                </c:pt>
                <c:pt idx="819">
                  <c:v>9.82</c:v>
                </c:pt>
                <c:pt idx="820">
                  <c:v>9.5</c:v>
                </c:pt>
                <c:pt idx="821">
                  <c:v>9.2200000000000006</c:v>
                </c:pt>
                <c:pt idx="822">
                  <c:v>9.25</c:v>
                </c:pt>
                <c:pt idx="823">
                  <c:v>9.5</c:v>
                </c:pt>
                <c:pt idx="824">
                  <c:v>9.1999999999999993</c:v>
                </c:pt>
                <c:pt idx="825">
                  <c:v>9.4</c:v>
                </c:pt>
                <c:pt idx="826">
                  <c:v>9.4</c:v>
                </c:pt>
                <c:pt idx="827">
                  <c:v>9.5500000000000007</c:v>
                </c:pt>
                <c:pt idx="828">
                  <c:v>9.27</c:v>
                </c:pt>
                <c:pt idx="829">
                  <c:v>9.4</c:v>
                </c:pt>
                <c:pt idx="830">
                  <c:v>9.15</c:v>
                </c:pt>
                <c:pt idx="831">
                  <c:v>8.75</c:v>
                </c:pt>
                <c:pt idx="832">
                  <c:v>9.15</c:v>
                </c:pt>
                <c:pt idx="833">
                  <c:v>9.18</c:v>
                </c:pt>
                <c:pt idx="834">
                  <c:v>9.43</c:v>
                </c:pt>
                <c:pt idx="835">
                  <c:v>9.4</c:v>
                </c:pt>
                <c:pt idx="836">
                  <c:v>8.8800000000000008</c:v>
                </c:pt>
                <c:pt idx="837">
                  <c:v>8.5</c:v>
                </c:pt>
                <c:pt idx="838">
                  <c:v>8.4499999999999993</c:v>
                </c:pt>
                <c:pt idx="839">
                  <c:v>8.6999999999999993</c:v>
                </c:pt>
                <c:pt idx="840">
                  <c:v>8.75</c:v>
                </c:pt>
                <c:pt idx="841">
                  <c:v>8.1999999999999993</c:v>
                </c:pt>
                <c:pt idx="842">
                  <c:v>8.15</c:v>
                </c:pt>
                <c:pt idx="843">
                  <c:v>8</c:v>
                </c:pt>
                <c:pt idx="844">
                  <c:v>7.63</c:v>
                </c:pt>
                <c:pt idx="845">
                  <c:v>7.43</c:v>
                </c:pt>
                <c:pt idx="846">
                  <c:v>7.15</c:v>
                </c:pt>
                <c:pt idx="847">
                  <c:v>7.18</c:v>
                </c:pt>
                <c:pt idx="848">
                  <c:v>6.97</c:v>
                </c:pt>
                <c:pt idx="849">
                  <c:v>7.03</c:v>
                </c:pt>
                <c:pt idx="850">
                  <c:v>7.05</c:v>
                </c:pt>
                <c:pt idx="851">
                  <c:v>7.13</c:v>
                </c:pt>
                <c:pt idx="852">
                  <c:v>7.32</c:v>
                </c:pt>
                <c:pt idx="853">
                  <c:v>7.1</c:v>
                </c:pt>
                <c:pt idx="854">
                  <c:v>7.05</c:v>
                </c:pt>
                <c:pt idx="855">
                  <c:v>7.05</c:v>
                </c:pt>
                <c:pt idx="856">
                  <c:v>7.05</c:v>
                </c:pt>
                <c:pt idx="857">
                  <c:v>7.05</c:v>
                </c:pt>
                <c:pt idx="858">
                  <c:v>6.85</c:v>
                </c:pt>
                <c:pt idx="859">
                  <c:v>7.07</c:v>
                </c:pt>
                <c:pt idx="860">
                  <c:v>6.35</c:v>
                </c:pt>
                <c:pt idx="861">
                  <c:v>6.25</c:v>
                </c:pt>
                <c:pt idx="862">
                  <c:v>5.95</c:v>
                </c:pt>
                <c:pt idx="863">
                  <c:v>6.05</c:v>
                </c:pt>
                <c:pt idx="864">
                  <c:v>5.65</c:v>
                </c:pt>
                <c:pt idx="865">
                  <c:v>5.6</c:v>
                </c:pt>
                <c:pt idx="866">
                  <c:v>6.13</c:v>
                </c:pt>
                <c:pt idx="867">
                  <c:v>5.98</c:v>
                </c:pt>
                <c:pt idx="868">
                  <c:v>5.65</c:v>
                </c:pt>
                <c:pt idx="869">
                  <c:v>5.55</c:v>
                </c:pt>
                <c:pt idx="870">
                  <c:v>5.55</c:v>
                </c:pt>
                <c:pt idx="871">
                  <c:v>5.5</c:v>
                </c:pt>
                <c:pt idx="872">
                  <c:v>5.3</c:v>
                </c:pt>
                <c:pt idx="873">
                  <c:v>5.53</c:v>
                </c:pt>
                <c:pt idx="874">
                  <c:v>5.25</c:v>
                </c:pt>
                <c:pt idx="875">
                  <c:v>5.25</c:v>
                </c:pt>
                <c:pt idx="876">
                  <c:v>5.88</c:v>
                </c:pt>
                <c:pt idx="877">
                  <c:v>5.13</c:v>
                </c:pt>
                <c:pt idx="878">
                  <c:v>5.07</c:v>
                </c:pt>
                <c:pt idx="879">
                  <c:v>4.8499999999999996</c:v>
                </c:pt>
                <c:pt idx="880">
                  <c:v>4.78</c:v>
                </c:pt>
                <c:pt idx="881">
                  <c:v>4.5</c:v>
                </c:pt>
                <c:pt idx="882">
                  <c:v>4.22</c:v>
                </c:pt>
                <c:pt idx="883">
                  <c:v>3.95</c:v>
                </c:pt>
                <c:pt idx="884">
                  <c:v>3.1</c:v>
                </c:pt>
                <c:pt idx="885">
                  <c:v>4.03</c:v>
                </c:pt>
                <c:pt idx="886">
                  <c:v>4.03</c:v>
                </c:pt>
                <c:pt idx="887">
                  <c:v>4</c:v>
                </c:pt>
                <c:pt idx="888">
                  <c:v>3.55</c:v>
                </c:pt>
                <c:pt idx="889">
                  <c:v>3.2</c:v>
                </c:pt>
                <c:pt idx="890">
                  <c:v>3.42</c:v>
                </c:pt>
                <c:pt idx="891">
                  <c:v>3.6</c:v>
                </c:pt>
                <c:pt idx="892">
                  <c:v>4.3</c:v>
                </c:pt>
                <c:pt idx="893">
                  <c:v>4.9000000000000004</c:v>
                </c:pt>
                <c:pt idx="894">
                  <c:v>4.47</c:v>
                </c:pt>
                <c:pt idx="895">
                  <c:v>4.88</c:v>
                </c:pt>
                <c:pt idx="896">
                  <c:v>4.8499999999999996</c:v>
                </c:pt>
                <c:pt idx="897">
                  <c:v>4.6500000000000004</c:v>
                </c:pt>
                <c:pt idx="898">
                  <c:v>4.57</c:v>
                </c:pt>
                <c:pt idx="899">
                  <c:v>4.72</c:v>
                </c:pt>
                <c:pt idx="900">
                  <c:v>4.95</c:v>
                </c:pt>
                <c:pt idx="901">
                  <c:v>5.38</c:v>
                </c:pt>
                <c:pt idx="902">
                  <c:v>5.0999999999999996</c:v>
                </c:pt>
                <c:pt idx="903">
                  <c:v>5.0999999999999996</c:v>
                </c:pt>
                <c:pt idx="904">
                  <c:v>5.2</c:v>
                </c:pt>
                <c:pt idx="905">
                  <c:v>5.45</c:v>
                </c:pt>
                <c:pt idx="906">
                  <c:v>5.22</c:v>
                </c:pt>
                <c:pt idx="907">
                  <c:v>5.72</c:v>
                </c:pt>
                <c:pt idx="908">
                  <c:v>5.61</c:v>
                </c:pt>
                <c:pt idx="909">
                  <c:v>5.03</c:v>
                </c:pt>
                <c:pt idx="910">
                  <c:v>4.97</c:v>
                </c:pt>
                <c:pt idx="911">
                  <c:v>5.65</c:v>
                </c:pt>
                <c:pt idx="912">
                  <c:v>5.5</c:v>
                </c:pt>
                <c:pt idx="913">
                  <c:v>5.57</c:v>
                </c:pt>
                <c:pt idx="914">
                  <c:v>5.18</c:v>
                </c:pt>
                <c:pt idx="915">
                  <c:v>5</c:v>
                </c:pt>
                <c:pt idx="916">
                  <c:v>5.43</c:v>
                </c:pt>
                <c:pt idx="917">
                  <c:v>5.65</c:v>
                </c:pt>
                <c:pt idx="918">
                  <c:v>5.5</c:v>
                </c:pt>
                <c:pt idx="919">
                  <c:v>4.75</c:v>
                </c:pt>
                <c:pt idx="920">
                  <c:v>4.75</c:v>
                </c:pt>
                <c:pt idx="921">
                  <c:v>4.3499999999999996</c:v>
                </c:pt>
                <c:pt idx="922">
                  <c:v>4.22</c:v>
                </c:pt>
                <c:pt idx="923">
                  <c:v>4.72</c:v>
                </c:pt>
                <c:pt idx="924">
                  <c:v>4.45</c:v>
                </c:pt>
                <c:pt idx="925">
                  <c:v>5.15</c:v>
                </c:pt>
                <c:pt idx="926">
                  <c:v>4.43</c:v>
                </c:pt>
                <c:pt idx="927">
                  <c:v>4.63</c:v>
                </c:pt>
                <c:pt idx="928">
                  <c:v>4.7</c:v>
                </c:pt>
                <c:pt idx="929">
                  <c:v>4.8499999999999996</c:v>
                </c:pt>
                <c:pt idx="930">
                  <c:v>4.78</c:v>
                </c:pt>
                <c:pt idx="931">
                  <c:v>4.38</c:v>
                </c:pt>
                <c:pt idx="932">
                  <c:v>4.68</c:v>
                </c:pt>
                <c:pt idx="933">
                  <c:v>4.93</c:v>
                </c:pt>
                <c:pt idx="934">
                  <c:v>4.93</c:v>
                </c:pt>
                <c:pt idx="935">
                  <c:v>5.2</c:v>
                </c:pt>
                <c:pt idx="936">
                  <c:v>5.2</c:v>
                </c:pt>
                <c:pt idx="937">
                  <c:v>7.1</c:v>
                </c:pt>
                <c:pt idx="938">
                  <c:v>6.68</c:v>
                </c:pt>
                <c:pt idx="939">
                  <c:v>7.05</c:v>
                </c:pt>
                <c:pt idx="940">
                  <c:v>7</c:v>
                </c:pt>
                <c:pt idx="941">
                  <c:v>6.9</c:v>
                </c:pt>
                <c:pt idx="942">
                  <c:v>6.9</c:v>
                </c:pt>
                <c:pt idx="943">
                  <c:v>6.35</c:v>
                </c:pt>
                <c:pt idx="944">
                  <c:v>6.47</c:v>
                </c:pt>
                <c:pt idx="945">
                  <c:v>7</c:v>
                </c:pt>
                <c:pt idx="946">
                  <c:v>7.45</c:v>
                </c:pt>
                <c:pt idx="947">
                  <c:v>8.1</c:v>
                </c:pt>
                <c:pt idx="948">
                  <c:v>8.0500000000000007</c:v>
                </c:pt>
                <c:pt idx="949">
                  <c:v>7.25</c:v>
                </c:pt>
                <c:pt idx="950">
                  <c:v>6.8</c:v>
                </c:pt>
                <c:pt idx="951">
                  <c:v>8.02</c:v>
                </c:pt>
                <c:pt idx="952">
                  <c:v>8.25</c:v>
                </c:pt>
                <c:pt idx="953">
                  <c:v>8.9499999999999993</c:v>
                </c:pt>
                <c:pt idx="954">
                  <c:v>8.82</c:v>
                </c:pt>
                <c:pt idx="955">
                  <c:v>9.73</c:v>
                </c:pt>
                <c:pt idx="956">
                  <c:v>10.130000000000001</c:v>
                </c:pt>
                <c:pt idx="957">
                  <c:v>10.7</c:v>
                </c:pt>
                <c:pt idx="958">
                  <c:v>10.48</c:v>
                </c:pt>
                <c:pt idx="959">
                  <c:v>11.13</c:v>
                </c:pt>
                <c:pt idx="960">
                  <c:v>11.68</c:v>
                </c:pt>
                <c:pt idx="961">
                  <c:v>11.35</c:v>
                </c:pt>
                <c:pt idx="962">
                  <c:v>10.88</c:v>
                </c:pt>
                <c:pt idx="963">
                  <c:v>10.65</c:v>
                </c:pt>
                <c:pt idx="964">
                  <c:v>10.3</c:v>
                </c:pt>
                <c:pt idx="965">
                  <c:v>10.43</c:v>
                </c:pt>
                <c:pt idx="966">
                  <c:v>10.5</c:v>
                </c:pt>
                <c:pt idx="967">
                  <c:v>10.7</c:v>
                </c:pt>
                <c:pt idx="968">
                  <c:v>11.15</c:v>
                </c:pt>
                <c:pt idx="969">
                  <c:v>11</c:v>
                </c:pt>
                <c:pt idx="970">
                  <c:v>10.93</c:v>
                </c:pt>
                <c:pt idx="971">
                  <c:v>11.38</c:v>
                </c:pt>
                <c:pt idx="972">
                  <c:v>11.23</c:v>
                </c:pt>
                <c:pt idx="973">
                  <c:v>11.6</c:v>
                </c:pt>
                <c:pt idx="974">
                  <c:v>11.73</c:v>
                </c:pt>
                <c:pt idx="975">
                  <c:v>11.38</c:v>
                </c:pt>
                <c:pt idx="976">
                  <c:v>12.23</c:v>
                </c:pt>
                <c:pt idx="977">
                  <c:v>12.63</c:v>
                </c:pt>
                <c:pt idx="978">
                  <c:v>11.5</c:v>
                </c:pt>
                <c:pt idx="979">
                  <c:v>12.15</c:v>
                </c:pt>
                <c:pt idx="980">
                  <c:v>11.8</c:v>
                </c:pt>
                <c:pt idx="981">
                  <c:v>13.07</c:v>
                </c:pt>
                <c:pt idx="982">
                  <c:v>12.85</c:v>
                </c:pt>
                <c:pt idx="983">
                  <c:v>13.55</c:v>
                </c:pt>
                <c:pt idx="984">
                  <c:v>13.7</c:v>
                </c:pt>
                <c:pt idx="985">
                  <c:v>13.9</c:v>
                </c:pt>
                <c:pt idx="986">
                  <c:v>13.68</c:v>
                </c:pt>
                <c:pt idx="987">
                  <c:v>13.25</c:v>
                </c:pt>
                <c:pt idx="988">
                  <c:v>13.75</c:v>
                </c:pt>
                <c:pt idx="989">
                  <c:v>14.4</c:v>
                </c:pt>
                <c:pt idx="990">
                  <c:v>14.77</c:v>
                </c:pt>
                <c:pt idx="991">
                  <c:v>14.95</c:v>
                </c:pt>
                <c:pt idx="992">
                  <c:v>14.8</c:v>
                </c:pt>
                <c:pt idx="993">
                  <c:v>14.93</c:v>
                </c:pt>
                <c:pt idx="994">
                  <c:v>15.23</c:v>
                </c:pt>
                <c:pt idx="995">
                  <c:v>15.18</c:v>
                </c:pt>
                <c:pt idx="996">
                  <c:v>14.82</c:v>
                </c:pt>
                <c:pt idx="997">
                  <c:v>14.77</c:v>
                </c:pt>
                <c:pt idx="998">
                  <c:v>14.15</c:v>
                </c:pt>
                <c:pt idx="999">
                  <c:v>13.82</c:v>
                </c:pt>
                <c:pt idx="1000">
                  <c:v>13.5</c:v>
                </c:pt>
                <c:pt idx="1001">
                  <c:v>13.2</c:v>
                </c:pt>
                <c:pt idx="1002">
                  <c:v>13.7</c:v>
                </c:pt>
                <c:pt idx="1003">
                  <c:v>13.9</c:v>
                </c:pt>
                <c:pt idx="1004">
                  <c:v>14.4</c:v>
                </c:pt>
                <c:pt idx="1005">
                  <c:v>13.38</c:v>
                </c:pt>
                <c:pt idx="1006">
                  <c:v>13.85</c:v>
                </c:pt>
                <c:pt idx="1007">
                  <c:v>14.07</c:v>
                </c:pt>
                <c:pt idx="1008">
                  <c:v>13.98</c:v>
                </c:pt>
                <c:pt idx="1009">
                  <c:v>14</c:v>
                </c:pt>
                <c:pt idx="1010">
                  <c:v>13.9</c:v>
                </c:pt>
                <c:pt idx="1011">
                  <c:v>14.18</c:v>
                </c:pt>
                <c:pt idx="1012">
                  <c:v>13.45</c:v>
                </c:pt>
                <c:pt idx="1013">
                  <c:v>13</c:v>
                </c:pt>
                <c:pt idx="1014">
                  <c:v>12.95</c:v>
                </c:pt>
                <c:pt idx="1015">
                  <c:v>12.6</c:v>
                </c:pt>
                <c:pt idx="1016">
                  <c:v>13.52</c:v>
                </c:pt>
                <c:pt idx="1017">
                  <c:v>13.9</c:v>
                </c:pt>
                <c:pt idx="1018">
                  <c:v>14.02</c:v>
                </c:pt>
                <c:pt idx="1019">
                  <c:v>14.05</c:v>
                </c:pt>
                <c:pt idx="1020">
                  <c:v>14.5</c:v>
                </c:pt>
                <c:pt idx="1021">
                  <c:v>15.13</c:v>
                </c:pt>
                <c:pt idx="1022">
                  <c:v>14.82</c:v>
                </c:pt>
                <c:pt idx="1023">
                  <c:v>14.8</c:v>
                </c:pt>
                <c:pt idx="1024">
                  <c:v>13.9</c:v>
                </c:pt>
                <c:pt idx="1025">
                  <c:v>14.65</c:v>
                </c:pt>
                <c:pt idx="1026">
                  <c:v>14.15</c:v>
                </c:pt>
                <c:pt idx="1027">
                  <c:v>14.45</c:v>
                </c:pt>
                <c:pt idx="1028">
                  <c:v>14.73</c:v>
                </c:pt>
                <c:pt idx="1029">
                  <c:v>15.58</c:v>
                </c:pt>
                <c:pt idx="1030">
                  <c:v>15.93</c:v>
                </c:pt>
                <c:pt idx="1031">
                  <c:v>16.68</c:v>
                </c:pt>
                <c:pt idx="1032">
                  <c:v>17.28</c:v>
                </c:pt>
                <c:pt idx="1033">
                  <c:v>16.149999999999999</c:v>
                </c:pt>
                <c:pt idx="1034">
                  <c:v>15.88</c:v>
                </c:pt>
                <c:pt idx="1035">
                  <c:v>15.68</c:v>
                </c:pt>
                <c:pt idx="1036">
                  <c:v>16.899999999999999</c:v>
                </c:pt>
                <c:pt idx="1037">
                  <c:v>17.45</c:v>
                </c:pt>
                <c:pt idx="1038">
                  <c:v>17.100000000000001</c:v>
                </c:pt>
                <c:pt idx="1039">
                  <c:v>17.63</c:v>
                </c:pt>
                <c:pt idx="1040">
                  <c:v>17.63</c:v>
                </c:pt>
                <c:pt idx="1041">
                  <c:v>17.63</c:v>
                </c:pt>
                <c:pt idx="1042">
                  <c:v>19.05</c:v>
                </c:pt>
                <c:pt idx="1043">
                  <c:v>19</c:v>
                </c:pt>
                <c:pt idx="1044">
                  <c:v>18.88</c:v>
                </c:pt>
                <c:pt idx="1045">
                  <c:v>18.8</c:v>
                </c:pt>
                <c:pt idx="1046">
                  <c:v>19.829999999999998</c:v>
                </c:pt>
                <c:pt idx="1047">
                  <c:v>18.05</c:v>
                </c:pt>
                <c:pt idx="1048">
                  <c:v>17.73</c:v>
                </c:pt>
                <c:pt idx="1049">
                  <c:v>19.52</c:v>
                </c:pt>
                <c:pt idx="1050">
                  <c:v>20.45</c:v>
                </c:pt>
                <c:pt idx="1051">
                  <c:v>22.3</c:v>
                </c:pt>
                <c:pt idx="1052">
                  <c:v>26.9</c:v>
                </c:pt>
                <c:pt idx="1053">
                  <c:v>23.13</c:v>
                </c:pt>
                <c:pt idx="1054">
                  <c:v>21.1</c:v>
                </c:pt>
                <c:pt idx="1055">
                  <c:v>20.350000000000001</c:v>
                </c:pt>
                <c:pt idx="1056">
                  <c:v>19.05</c:v>
                </c:pt>
                <c:pt idx="1057">
                  <c:v>20.25</c:v>
                </c:pt>
                <c:pt idx="1058">
                  <c:v>19.829999999999998</c:v>
                </c:pt>
                <c:pt idx="1059">
                  <c:v>19.75</c:v>
                </c:pt>
                <c:pt idx="1060">
                  <c:v>21.55</c:v>
                </c:pt>
                <c:pt idx="1061">
                  <c:v>20.45</c:v>
                </c:pt>
                <c:pt idx="1062">
                  <c:v>19.850000000000001</c:v>
                </c:pt>
                <c:pt idx="1063">
                  <c:v>19.78</c:v>
                </c:pt>
                <c:pt idx="1064">
                  <c:v>20.85</c:v>
                </c:pt>
                <c:pt idx="1065">
                  <c:v>20.48</c:v>
                </c:pt>
                <c:pt idx="1066">
                  <c:v>17.5</c:v>
                </c:pt>
                <c:pt idx="1067">
                  <c:v>17.98</c:v>
                </c:pt>
                <c:pt idx="1068">
                  <c:v>17.850000000000001</c:v>
                </c:pt>
                <c:pt idx="1069">
                  <c:v>18.02</c:v>
                </c:pt>
                <c:pt idx="1070">
                  <c:v>18.45</c:v>
                </c:pt>
                <c:pt idx="1071">
                  <c:v>20.8</c:v>
                </c:pt>
                <c:pt idx="1072">
                  <c:v>19.8</c:v>
                </c:pt>
                <c:pt idx="1073">
                  <c:v>19</c:v>
                </c:pt>
                <c:pt idx="1074">
                  <c:v>18.100000000000001</c:v>
                </c:pt>
                <c:pt idx="1075">
                  <c:v>17.75</c:v>
                </c:pt>
                <c:pt idx="1076">
                  <c:v>16.329999999999998</c:v>
                </c:pt>
                <c:pt idx="1077">
                  <c:v>16.579999999999998</c:v>
                </c:pt>
                <c:pt idx="1078">
                  <c:v>16.399999999999999</c:v>
                </c:pt>
                <c:pt idx="1079">
                  <c:v>17.2</c:v>
                </c:pt>
                <c:pt idx="1080">
                  <c:v>16.579999999999998</c:v>
                </c:pt>
                <c:pt idx="1081">
                  <c:v>15.95</c:v>
                </c:pt>
                <c:pt idx="1082">
                  <c:v>15.9</c:v>
                </c:pt>
                <c:pt idx="1083">
                  <c:v>16.25</c:v>
                </c:pt>
                <c:pt idx="1084">
                  <c:v>15.93</c:v>
                </c:pt>
                <c:pt idx="1085">
                  <c:v>15.8</c:v>
                </c:pt>
                <c:pt idx="1086">
                  <c:v>16.350000000000001</c:v>
                </c:pt>
                <c:pt idx="1087">
                  <c:v>16.13</c:v>
                </c:pt>
                <c:pt idx="1088">
                  <c:v>16.05</c:v>
                </c:pt>
                <c:pt idx="1089">
                  <c:v>16.399999999999999</c:v>
                </c:pt>
                <c:pt idx="1090">
                  <c:v>16.600000000000001</c:v>
                </c:pt>
                <c:pt idx="1091">
                  <c:v>16.850000000000001</c:v>
                </c:pt>
                <c:pt idx="1092">
                  <c:v>17.38</c:v>
                </c:pt>
                <c:pt idx="1093">
                  <c:v>17.670000000000002</c:v>
                </c:pt>
                <c:pt idx="1094">
                  <c:v>18.2</c:v>
                </c:pt>
                <c:pt idx="1095">
                  <c:v>18.55</c:v>
                </c:pt>
                <c:pt idx="1096">
                  <c:v>18.399999999999999</c:v>
                </c:pt>
                <c:pt idx="1097">
                  <c:v>17.93</c:v>
                </c:pt>
                <c:pt idx="1098">
                  <c:v>18.7</c:v>
                </c:pt>
                <c:pt idx="1099">
                  <c:v>17.600000000000001</c:v>
                </c:pt>
                <c:pt idx="1100">
                  <c:v>17.75</c:v>
                </c:pt>
                <c:pt idx="1101">
                  <c:v>18.55</c:v>
                </c:pt>
                <c:pt idx="1102">
                  <c:v>18.5</c:v>
                </c:pt>
                <c:pt idx="1103">
                  <c:v>18.7</c:v>
                </c:pt>
                <c:pt idx="1104">
                  <c:v>18.399999999999999</c:v>
                </c:pt>
                <c:pt idx="1105">
                  <c:v>18.48</c:v>
                </c:pt>
                <c:pt idx="1106">
                  <c:v>18.420000000000002</c:v>
                </c:pt>
                <c:pt idx="1107">
                  <c:v>18.75</c:v>
                </c:pt>
                <c:pt idx="1108">
                  <c:v>18.93</c:v>
                </c:pt>
                <c:pt idx="1109">
                  <c:v>19.2</c:v>
                </c:pt>
                <c:pt idx="1110">
                  <c:v>19.2</c:v>
                </c:pt>
                <c:pt idx="1111">
                  <c:v>19.2</c:v>
                </c:pt>
                <c:pt idx="1112">
                  <c:v>20.399999999999999</c:v>
                </c:pt>
                <c:pt idx="1113">
                  <c:v>20.05</c:v>
                </c:pt>
                <c:pt idx="1114">
                  <c:v>19.45</c:v>
                </c:pt>
                <c:pt idx="1115">
                  <c:v>19.5</c:v>
                </c:pt>
                <c:pt idx="1116">
                  <c:v>20.8</c:v>
                </c:pt>
                <c:pt idx="1117">
                  <c:v>20.420000000000002</c:v>
                </c:pt>
                <c:pt idx="1118">
                  <c:v>20.41</c:v>
                </c:pt>
                <c:pt idx="1119">
                  <c:v>20.8</c:v>
                </c:pt>
                <c:pt idx="1120">
                  <c:v>21.15</c:v>
                </c:pt>
                <c:pt idx="1121">
                  <c:v>21.52</c:v>
                </c:pt>
                <c:pt idx="1122">
                  <c:v>21.55</c:v>
                </c:pt>
                <c:pt idx="1123">
                  <c:v>21.32</c:v>
                </c:pt>
                <c:pt idx="1124">
                  <c:v>21.73</c:v>
                </c:pt>
                <c:pt idx="1125">
                  <c:v>20.170000000000002</c:v>
                </c:pt>
                <c:pt idx="1126">
                  <c:v>20.170000000000002</c:v>
                </c:pt>
                <c:pt idx="1127">
                  <c:v>21.83</c:v>
                </c:pt>
                <c:pt idx="1128">
                  <c:v>21.92</c:v>
                </c:pt>
                <c:pt idx="1129">
                  <c:v>22.67</c:v>
                </c:pt>
                <c:pt idx="1130">
                  <c:v>23.6</c:v>
                </c:pt>
                <c:pt idx="1131">
                  <c:v>24.15</c:v>
                </c:pt>
                <c:pt idx="1132">
                  <c:v>24.02</c:v>
                </c:pt>
                <c:pt idx="1133">
                  <c:v>24.68</c:v>
                </c:pt>
                <c:pt idx="1134">
                  <c:v>24.98</c:v>
                </c:pt>
                <c:pt idx="1135">
                  <c:v>23.88</c:v>
                </c:pt>
                <c:pt idx="1136">
                  <c:v>25.05</c:v>
                </c:pt>
                <c:pt idx="1137">
                  <c:v>26.1</c:v>
                </c:pt>
                <c:pt idx="1138">
                  <c:v>26.1</c:v>
                </c:pt>
                <c:pt idx="1139">
                  <c:v>26.4</c:v>
                </c:pt>
                <c:pt idx="1140">
                  <c:v>26.92</c:v>
                </c:pt>
                <c:pt idx="1141">
                  <c:v>26.55</c:v>
                </c:pt>
                <c:pt idx="1142">
                  <c:v>25.65</c:v>
                </c:pt>
                <c:pt idx="1143">
                  <c:v>23.2</c:v>
                </c:pt>
                <c:pt idx="1144">
                  <c:v>24.7</c:v>
                </c:pt>
                <c:pt idx="1145">
                  <c:v>24.83</c:v>
                </c:pt>
                <c:pt idx="1146">
                  <c:v>24.8</c:v>
                </c:pt>
                <c:pt idx="1147">
                  <c:v>26.35</c:v>
                </c:pt>
                <c:pt idx="1148">
                  <c:v>26.33</c:v>
                </c:pt>
                <c:pt idx="1149">
                  <c:v>25.35</c:v>
                </c:pt>
                <c:pt idx="1150">
                  <c:v>25.45</c:v>
                </c:pt>
                <c:pt idx="1151">
                  <c:v>25.5</c:v>
                </c:pt>
                <c:pt idx="1152">
                  <c:v>26.15</c:v>
                </c:pt>
                <c:pt idx="1153">
                  <c:v>25.52</c:v>
                </c:pt>
                <c:pt idx="1154">
                  <c:v>25.83</c:v>
                </c:pt>
                <c:pt idx="1155">
                  <c:v>25.83</c:v>
                </c:pt>
                <c:pt idx="1156">
                  <c:v>26.67</c:v>
                </c:pt>
                <c:pt idx="1157">
                  <c:v>28.13</c:v>
                </c:pt>
                <c:pt idx="1158">
                  <c:v>27.9</c:v>
                </c:pt>
                <c:pt idx="1159">
                  <c:v>27.8</c:v>
                </c:pt>
                <c:pt idx="1160">
                  <c:v>28</c:v>
                </c:pt>
                <c:pt idx="1161">
                  <c:v>28.9</c:v>
                </c:pt>
                <c:pt idx="1162">
                  <c:v>27.95</c:v>
                </c:pt>
                <c:pt idx="1163">
                  <c:v>28.15</c:v>
                </c:pt>
                <c:pt idx="1164">
                  <c:v>28.6</c:v>
                </c:pt>
                <c:pt idx="1165">
                  <c:v>29.52</c:v>
                </c:pt>
                <c:pt idx="1166">
                  <c:v>29.8</c:v>
                </c:pt>
                <c:pt idx="1167">
                  <c:v>31.4</c:v>
                </c:pt>
                <c:pt idx="1168">
                  <c:v>31.68</c:v>
                </c:pt>
                <c:pt idx="1169">
                  <c:v>31.95</c:v>
                </c:pt>
                <c:pt idx="1170">
                  <c:v>32.1</c:v>
                </c:pt>
                <c:pt idx="1171">
                  <c:v>32.200000000000003</c:v>
                </c:pt>
                <c:pt idx="1172">
                  <c:v>33.67</c:v>
                </c:pt>
                <c:pt idx="1173">
                  <c:v>35.5</c:v>
                </c:pt>
                <c:pt idx="1174">
                  <c:v>36.4</c:v>
                </c:pt>
                <c:pt idx="1175">
                  <c:v>36.299999999999997</c:v>
                </c:pt>
                <c:pt idx="1176">
                  <c:v>37.85</c:v>
                </c:pt>
                <c:pt idx="1177">
                  <c:v>33.97</c:v>
                </c:pt>
                <c:pt idx="1178">
                  <c:v>32.799999999999997</c:v>
                </c:pt>
                <c:pt idx="1179">
                  <c:v>34</c:v>
                </c:pt>
                <c:pt idx="1180">
                  <c:v>36.799999999999997</c:v>
                </c:pt>
                <c:pt idx="1181">
                  <c:v>34.65</c:v>
                </c:pt>
                <c:pt idx="1182">
                  <c:v>35.25</c:v>
                </c:pt>
                <c:pt idx="1183">
                  <c:v>33.9</c:v>
                </c:pt>
                <c:pt idx="1184">
                  <c:v>34</c:v>
                </c:pt>
                <c:pt idx="1185">
                  <c:v>35.28</c:v>
                </c:pt>
                <c:pt idx="1186">
                  <c:v>36.200000000000003</c:v>
                </c:pt>
                <c:pt idx="1187">
                  <c:v>35.299999999999997</c:v>
                </c:pt>
                <c:pt idx="1188">
                  <c:v>36</c:v>
                </c:pt>
                <c:pt idx="1189">
                  <c:v>35.799999999999997</c:v>
                </c:pt>
                <c:pt idx="1190">
                  <c:v>35.65</c:v>
                </c:pt>
                <c:pt idx="1191">
                  <c:v>36.97</c:v>
                </c:pt>
                <c:pt idx="1192">
                  <c:v>37.979999999999997</c:v>
                </c:pt>
                <c:pt idx="1193">
                  <c:v>39.75</c:v>
                </c:pt>
                <c:pt idx="1194">
                  <c:v>39.75</c:v>
                </c:pt>
                <c:pt idx="1195">
                  <c:v>40.47</c:v>
                </c:pt>
                <c:pt idx="1196">
                  <c:v>42.1</c:v>
                </c:pt>
                <c:pt idx="1197">
                  <c:v>41.15</c:v>
                </c:pt>
                <c:pt idx="1198">
                  <c:v>41.8</c:v>
                </c:pt>
                <c:pt idx="1199">
                  <c:v>42.58</c:v>
                </c:pt>
                <c:pt idx="1200">
                  <c:v>42.8</c:v>
                </c:pt>
                <c:pt idx="1201">
                  <c:v>42.75</c:v>
                </c:pt>
                <c:pt idx="1202">
                  <c:v>44.44</c:v>
                </c:pt>
                <c:pt idx="1203">
                  <c:v>46.2</c:v>
                </c:pt>
                <c:pt idx="1204">
                  <c:v>45.6</c:v>
                </c:pt>
                <c:pt idx="1205">
                  <c:v>44.25</c:v>
                </c:pt>
                <c:pt idx="1206">
                  <c:v>47.69</c:v>
                </c:pt>
                <c:pt idx="1207">
                  <c:v>46.25</c:v>
                </c:pt>
                <c:pt idx="1208">
                  <c:v>44.8</c:v>
                </c:pt>
                <c:pt idx="1209">
                  <c:v>40.380000000000003</c:v>
                </c:pt>
                <c:pt idx="1210">
                  <c:v>41.55</c:v>
                </c:pt>
                <c:pt idx="1211">
                  <c:v>42.4</c:v>
                </c:pt>
                <c:pt idx="1212">
                  <c:v>45.6</c:v>
                </c:pt>
                <c:pt idx="1213">
                  <c:v>45.2</c:v>
                </c:pt>
                <c:pt idx="1214">
                  <c:v>45.4</c:v>
                </c:pt>
                <c:pt idx="1215">
                  <c:v>47.25</c:v>
                </c:pt>
                <c:pt idx="1216">
                  <c:v>47.25</c:v>
                </c:pt>
                <c:pt idx="1217">
                  <c:v>47.25</c:v>
                </c:pt>
                <c:pt idx="1218">
                  <c:v>51.2</c:v>
                </c:pt>
                <c:pt idx="1219">
                  <c:v>51.08</c:v>
                </c:pt>
                <c:pt idx="1220">
                  <c:v>51.2</c:v>
                </c:pt>
                <c:pt idx="1221">
                  <c:v>52.13</c:v>
                </c:pt>
                <c:pt idx="1222">
                  <c:v>53.6</c:v>
                </c:pt>
                <c:pt idx="1223">
                  <c:v>54.75</c:v>
                </c:pt>
                <c:pt idx="1224">
                  <c:v>56.33</c:v>
                </c:pt>
                <c:pt idx="1225">
                  <c:v>58.03</c:v>
                </c:pt>
                <c:pt idx="1226">
                  <c:v>61.5</c:v>
                </c:pt>
                <c:pt idx="1227">
                  <c:v>65.8</c:v>
                </c:pt>
                <c:pt idx="1228">
                  <c:v>65.5</c:v>
                </c:pt>
                <c:pt idx="1229">
                  <c:v>60.85</c:v>
                </c:pt>
                <c:pt idx="1230">
                  <c:v>65.599999999999994</c:v>
                </c:pt>
                <c:pt idx="1231">
                  <c:v>73.2</c:v>
                </c:pt>
                <c:pt idx="1232">
                  <c:v>72</c:v>
                </c:pt>
                <c:pt idx="1233">
                  <c:v>70.099999999999994</c:v>
                </c:pt>
                <c:pt idx="1234">
                  <c:v>67.03</c:v>
                </c:pt>
                <c:pt idx="1235">
                  <c:v>68.349999999999994</c:v>
                </c:pt>
                <c:pt idx="1236">
                  <c:v>75.98</c:v>
                </c:pt>
                <c:pt idx="1237">
                  <c:v>79</c:v>
                </c:pt>
                <c:pt idx="1238">
                  <c:v>80</c:v>
                </c:pt>
                <c:pt idx="1239">
                  <c:v>84.75</c:v>
                </c:pt>
                <c:pt idx="1240">
                  <c:v>87.6</c:v>
                </c:pt>
                <c:pt idx="1241">
                  <c:v>89.4</c:v>
                </c:pt>
                <c:pt idx="1242">
                  <c:v>115.8</c:v>
                </c:pt>
                <c:pt idx="1243">
                  <c:v>100.3</c:v>
                </c:pt>
                <c:pt idx="1244">
                  <c:v>91.9</c:v>
                </c:pt>
                <c:pt idx="1245">
                  <c:v>79.78</c:v>
                </c:pt>
                <c:pt idx="1246">
                  <c:v>84</c:v>
                </c:pt>
                <c:pt idx="1247">
                  <c:v>85.1</c:v>
                </c:pt>
                <c:pt idx="1248">
                  <c:v>91.5</c:v>
                </c:pt>
                <c:pt idx="1249">
                  <c:v>99.45</c:v>
                </c:pt>
                <c:pt idx="1250">
                  <c:v>87</c:v>
                </c:pt>
                <c:pt idx="1251">
                  <c:v>85.2</c:v>
                </c:pt>
                <c:pt idx="1252">
                  <c:v>84.7</c:v>
                </c:pt>
                <c:pt idx="1253">
                  <c:v>90.5</c:v>
                </c:pt>
                <c:pt idx="1254">
                  <c:v>86.2</c:v>
                </c:pt>
                <c:pt idx="1255">
                  <c:v>86.93</c:v>
                </c:pt>
                <c:pt idx="1256">
                  <c:v>89</c:v>
                </c:pt>
                <c:pt idx="1257">
                  <c:v>87.83</c:v>
                </c:pt>
                <c:pt idx="1258">
                  <c:v>84.95</c:v>
                </c:pt>
                <c:pt idx="1259">
                  <c:v>74</c:v>
                </c:pt>
                <c:pt idx="1260">
                  <c:v>60.4</c:v>
                </c:pt>
                <c:pt idx="1261">
                  <c:v>64.400000000000006</c:v>
                </c:pt>
                <c:pt idx="1262">
                  <c:v>67.97</c:v>
                </c:pt>
                <c:pt idx="1263">
                  <c:v>78</c:v>
                </c:pt>
                <c:pt idx="1264">
                  <c:v>72.400000000000006</c:v>
                </c:pt>
                <c:pt idx="1265">
                  <c:v>73</c:v>
                </c:pt>
                <c:pt idx="1266">
                  <c:v>77.13</c:v>
                </c:pt>
                <c:pt idx="1267">
                  <c:v>71</c:v>
                </c:pt>
                <c:pt idx="1268">
                  <c:v>70.599999999999994</c:v>
                </c:pt>
                <c:pt idx="1269">
                  <c:v>74.25</c:v>
                </c:pt>
                <c:pt idx="1270">
                  <c:v>74.099999999999994</c:v>
                </c:pt>
                <c:pt idx="1271">
                  <c:v>79.5</c:v>
                </c:pt>
                <c:pt idx="1272">
                  <c:v>93.8</c:v>
                </c:pt>
                <c:pt idx="1273">
                  <c:v>94</c:v>
                </c:pt>
                <c:pt idx="1274">
                  <c:v>90.64</c:v>
                </c:pt>
                <c:pt idx="1275">
                  <c:v>86.5</c:v>
                </c:pt>
                <c:pt idx="1276">
                  <c:v>84.35</c:v>
                </c:pt>
                <c:pt idx="1277">
                  <c:v>91.25</c:v>
                </c:pt>
                <c:pt idx="1278">
                  <c:v>94</c:v>
                </c:pt>
                <c:pt idx="1279">
                  <c:v>92.2</c:v>
                </c:pt>
                <c:pt idx="1280">
                  <c:v>87.95</c:v>
                </c:pt>
                <c:pt idx="1281">
                  <c:v>93.88</c:v>
                </c:pt>
                <c:pt idx="1282">
                  <c:v>91.35</c:v>
                </c:pt>
                <c:pt idx="1283">
                  <c:v>97.5</c:v>
                </c:pt>
                <c:pt idx="1284">
                  <c:v>91.85</c:v>
                </c:pt>
                <c:pt idx="1285">
                  <c:v>89.2</c:v>
                </c:pt>
                <c:pt idx="1286">
                  <c:v>87.57</c:v>
                </c:pt>
                <c:pt idx="1287">
                  <c:v>96.7</c:v>
                </c:pt>
                <c:pt idx="1288">
                  <c:v>98.9</c:v>
                </c:pt>
                <c:pt idx="1289">
                  <c:v>101.25</c:v>
                </c:pt>
                <c:pt idx="1290">
                  <c:v>103.6</c:v>
                </c:pt>
                <c:pt idx="1291">
                  <c:v>115.85</c:v>
                </c:pt>
                <c:pt idx="1292">
                  <c:v>127.2</c:v>
                </c:pt>
                <c:pt idx="1293">
                  <c:v>127</c:v>
                </c:pt>
                <c:pt idx="1294">
                  <c:v>134</c:v>
                </c:pt>
                <c:pt idx="1295">
                  <c:v>134</c:v>
                </c:pt>
                <c:pt idx="1296">
                  <c:v>149</c:v>
                </c:pt>
                <c:pt idx="1297">
                  <c:v>182.3</c:v>
                </c:pt>
                <c:pt idx="1298">
                  <c:v>166.75</c:v>
                </c:pt>
                <c:pt idx="1299">
                  <c:v>124</c:v>
                </c:pt>
                <c:pt idx="1300">
                  <c:v>105</c:v>
                </c:pt>
                <c:pt idx="1301">
                  <c:v>105</c:v>
                </c:pt>
                <c:pt idx="1302">
                  <c:v>105</c:v>
                </c:pt>
                <c:pt idx="1303">
                  <c:v>95.9</c:v>
                </c:pt>
                <c:pt idx="1304">
                  <c:v>78.5</c:v>
                </c:pt>
                <c:pt idx="1305">
                  <c:v>78.5</c:v>
                </c:pt>
                <c:pt idx="1306">
                  <c:v>78.5</c:v>
                </c:pt>
                <c:pt idx="1307">
                  <c:v>86</c:v>
                </c:pt>
                <c:pt idx="1308">
                  <c:v>90</c:v>
                </c:pt>
                <c:pt idx="1309">
                  <c:v>96.5</c:v>
                </c:pt>
                <c:pt idx="1310">
                  <c:v>84.4</c:v>
                </c:pt>
                <c:pt idx="1311">
                  <c:v>84.2</c:v>
                </c:pt>
                <c:pt idx="1312">
                  <c:v>88.15</c:v>
                </c:pt>
                <c:pt idx="1313">
                  <c:v>75.400000000000006</c:v>
                </c:pt>
                <c:pt idx="1314">
                  <c:v>79.95</c:v>
                </c:pt>
                <c:pt idx="1315">
                  <c:v>85.4</c:v>
                </c:pt>
                <c:pt idx="1316">
                  <c:v>76.05</c:v>
                </c:pt>
                <c:pt idx="1317">
                  <c:v>79.08</c:v>
                </c:pt>
                <c:pt idx="1318">
                  <c:v>73.599999999999994</c:v>
                </c:pt>
                <c:pt idx="1319">
                  <c:v>73.900000000000006</c:v>
                </c:pt>
                <c:pt idx="1320">
                  <c:v>80.5</c:v>
                </c:pt>
                <c:pt idx="1321">
                  <c:v>80.5</c:v>
                </c:pt>
                <c:pt idx="1322">
                  <c:v>92.9</c:v>
                </c:pt>
                <c:pt idx="1323">
                  <c:v>91.7</c:v>
                </c:pt>
                <c:pt idx="1324">
                  <c:v>91.7</c:v>
                </c:pt>
                <c:pt idx="1325">
                  <c:v>92.43</c:v>
                </c:pt>
                <c:pt idx="1326">
                  <c:v>84.6</c:v>
                </c:pt>
                <c:pt idx="1327">
                  <c:v>75.900000000000006</c:v>
                </c:pt>
                <c:pt idx="1328">
                  <c:v>76.5</c:v>
                </c:pt>
                <c:pt idx="1329">
                  <c:v>77.599999999999994</c:v>
                </c:pt>
                <c:pt idx="1330">
                  <c:v>80.2</c:v>
                </c:pt>
                <c:pt idx="1331">
                  <c:v>78.5</c:v>
                </c:pt>
                <c:pt idx="1332">
                  <c:v>75.7</c:v>
                </c:pt>
                <c:pt idx="1333">
                  <c:v>75.650000000000006</c:v>
                </c:pt>
                <c:pt idx="1334">
                  <c:v>74.28</c:v>
                </c:pt>
                <c:pt idx="1335">
                  <c:v>76.2</c:v>
                </c:pt>
                <c:pt idx="1336">
                  <c:v>79.25</c:v>
                </c:pt>
                <c:pt idx="1337">
                  <c:v>68.5</c:v>
                </c:pt>
                <c:pt idx="1338">
                  <c:v>68.900000000000006</c:v>
                </c:pt>
                <c:pt idx="1339">
                  <c:v>74</c:v>
                </c:pt>
                <c:pt idx="1340">
                  <c:v>73.5</c:v>
                </c:pt>
                <c:pt idx="1341">
                  <c:v>71.5</c:v>
                </c:pt>
                <c:pt idx="1342">
                  <c:v>80.3</c:v>
                </c:pt>
                <c:pt idx="1343">
                  <c:v>89.2</c:v>
                </c:pt>
                <c:pt idx="1344">
                  <c:v>136.52000000000001</c:v>
                </c:pt>
                <c:pt idx="1345">
                  <c:v>89.95</c:v>
                </c:pt>
                <c:pt idx="1346">
                  <c:v>101.13</c:v>
                </c:pt>
                <c:pt idx="1347">
                  <c:v>117.75</c:v>
                </c:pt>
                <c:pt idx="1348">
                  <c:v>169.8</c:v>
                </c:pt>
                <c:pt idx="1349">
                  <c:v>154.5</c:v>
                </c:pt>
                <c:pt idx="1350">
                  <c:v>204</c:v>
                </c:pt>
                <c:pt idx="1351">
                  <c:v>227</c:v>
                </c:pt>
                <c:pt idx="1352">
                  <c:v>210</c:v>
                </c:pt>
                <c:pt idx="1353">
                  <c:v>149.75</c:v>
                </c:pt>
                <c:pt idx="1354">
                  <c:v>134.03</c:v>
                </c:pt>
                <c:pt idx="1355">
                  <c:v>132</c:v>
                </c:pt>
                <c:pt idx="1356">
                  <c:v>109.5</c:v>
                </c:pt>
                <c:pt idx="1357">
                  <c:v>115</c:v>
                </c:pt>
                <c:pt idx="1358">
                  <c:v>97.28</c:v>
                </c:pt>
                <c:pt idx="1359">
                  <c:v>102.35</c:v>
                </c:pt>
                <c:pt idx="1360">
                  <c:v>100.4</c:v>
                </c:pt>
                <c:pt idx="1361">
                  <c:v>92.4</c:v>
                </c:pt>
                <c:pt idx="1362">
                  <c:v>94</c:v>
                </c:pt>
                <c:pt idx="1363">
                  <c:v>109</c:v>
                </c:pt>
                <c:pt idx="1364">
                  <c:v>102.6</c:v>
                </c:pt>
                <c:pt idx="1365">
                  <c:v>101</c:v>
                </c:pt>
                <c:pt idx="1366">
                  <c:v>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B1-47D8-87E7-2A2BE88B33F6}"/>
            </c:ext>
          </c:extLst>
        </c:ser>
        <c:ser>
          <c:idx val="1"/>
          <c:order val="1"/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gas!$A$7:$A$2000</c:f>
              <c:numCache>
                <c:formatCode>m/d/yyyy</c:formatCode>
                <c:ptCount val="1994"/>
                <c:pt idx="0">
                  <c:v>42734</c:v>
                </c:pt>
                <c:pt idx="1">
                  <c:v>42737</c:v>
                </c:pt>
                <c:pt idx="2">
                  <c:v>42738</c:v>
                </c:pt>
                <c:pt idx="3">
                  <c:v>42739</c:v>
                </c:pt>
                <c:pt idx="4">
                  <c:v>42740</c:v>
                </c:pt>
                <c:pt idx="5">
                  <c:v>42741</c:v>
                </c:pt>
                <c:pt idx="6">
                  <c:v>42744</c:v>
                </c:pt>
                <c:pt idx="7">
                  <c:v>42745</c:v>
                </c:pt>
                <c:pt idx="8">
                  <c:v>42746</c:v>
                </c:pt>
                <c:pt idx="9">
                  <c:v>42747</c:v>
                </c:pt>
                <c:pt idx="10">
                  <c:v>42748</c:v>
                </c:pt>
                <c:pt idx="11">
                  <c:v>42751</c:v>
                </c:pt>
                <c:pt idx="12">
                  <c:v>42752</c:v>
                </c:pt>
                <c:pt idx="13">
                  <c:v>42753</c:v>
                </c:pt>
                <c:pt idx="14">
                  <c:v>42754</c:v>
                </c:pt>
                <c:pt idx="15">
                  <c:v>42755</c:v>
                </c:pt>
                <c:pt idx="16">
                  <c:v>42758</c:v>
                </c:pt>
                <c:pt idx="17">
                  <c:v>42759</c:v>
                </c:pt>
                <c:pt idx="18">
                  <c:v>42760</c:v>
                </c:pt>
                <c:pt idx="19">
                  <c:v>42761</c:v>
                </c:pt>
                <c:pt idx="20">
                  <c:v>42762</c:v>
                </c:pt>
                <c:pt idx="21">
                  <c:v>42765</c:v>
                </c:pt>
                <c:pt idx="22">
                  <c:v>42766</c:v>
                </c:pt>
                <c:pt idx="23">
                  <c:v>42767</c:v>
                </c:pt>
                <c:pt idx="24">
                  <c:v>42768</c:v>
                </c:pt>
                <c:pt idx="25">
                  <c:v>42769</c:v>
                </c:pt>
                <c:pt idx="26">
                  <c:v>42772</c:v>
                </c:pt>
                <c:pt idx="27">
                  <c:v>42773</c:v>
                </c:pt>
                <c:pt idx="28">
                  <c:v>42774</c:v>
                </c:pt>
                <c:pt idx="29">
                  <c:v>42775</c:v>
                </c:pt>
                <c:pt idx="30">
                  <c:v>42776</c:v>
                </c:pt>
                <c:pt idx="31">
                  <c:v>42779</c:v>
                </c:pt>
                <c:pt idx="32">
                  <c:v>42780</c:v>
                </c:pt>
                <c:pt idx="33">
                  <c:v>42781</c:v>
                </c:pt>
                <c:pt idx="34">
                  <c:v>42782</c:v>
                </c:pt>
                <c:pt idx="35">
                  <c:v>42783</c:v>
                </c:pt>
                <c:pt idx="36">
                  <c:v>42786</c:v>
                </c:pt>
                <c:pt idx="37">
                  <c:v>42787</c:v>
                </c:pt>
                <c:pt idx="38">
                  <c:v>42788</c:v>
                </c:pt>
                <c:pt idx="39">
                  <c:v>42789</c:v>
                </c:pt>
                <c:pt idx="40">
                  <c:v>42790</c:v>
                </c:pt>
                <c:pt idx="41">
                  <c:v>42793</c:v>
                </c:pt>
                <c:pt idx="42">
                  <c:v>42794</c:v>
                </c:pt>
                <c:pt idx="43">
                  <c:v>42795</c:v>
                </c:pt>
                <c:pt idx="44">
                  <c:v>42796</c:v>
                </c:pt>
                <c:pt idx="45">
                  <c:v>42797</c:v>
                </c:pt>
                <c:pt idx="46">
                  <c:v>42800</c:v>
                </c:pt>
                <c:pt idx="47">
                  <c:v>42801</c:v>
                </c:pt>
                <c:pt idx="48">
                  <c:v>42802</c:v>
                </c:pt>
                <c:pt idx="49">
                  <c:v>42803</c:v>
                </c:pt>
                <c:pt idx="50">
                  <c:v>42804</c:v>
                </c:pt>
                <c:pt idx="51">
                  <c:v>42807</c:v>
                </c:pt>
                <c:pt idx="52">
                  <c:v>42808</c:v>
                </c:pt>
                <c:pt idx="53">
                  <c:v>42809</c:v>
                </c:pt>
                <c:pt idx="54">
                  <c:v>42810</c:v>
                </c:pt>
                <c:pt idx="55">
                  <c:v>42811</c:v>
                </c:pt>
                <c:pt idx="56">
                  <c:v>42814</c:v>
                </c:pt>
                <c:pt idx="57">
                  <c:v>42815</c:v>
                </c:pt>
                <c:pt idx="58">
                  <c:v>42816</c:v>
                </c:pt>
                <c:pt idx="59">
                  <c:v>42817</c:v>
                </c:pt>
                <c:pt idx="60">
                  <c:v>42818</c:v>
                </c:pt>
                <c:pt idx="61">
                  <c:v>42821</c:v>
                </c:pt>
                <c:pt idx="62">
                  <c:v>42822</c:v>
                </c:pt>
                <c:pt idx="63">
                  <c:v>42823</c:v>
                </c:pt>
                <c:pt idx="64">
                  <c:v>42824</c:v>
                </c:pt>
                <c:pt idx="65">
                  <c:v>42825</c:v>
                </c:pt>
                <c:pt idx="66">
                  <c:v>42828</c:v>
                </c:pt>
                <c:pt idx="67">
                  <c:v>42829</c:v>
                </c:pt>
                <c:pt idx="68">
                  <c:v>42830</c:v>
                </c:pt>
                <c:pt idx="69">
                  <c:v>42831</c:v>
                </c:pt>
                <c:pt idx="70">
                  <c:v>42832</c:v>
                </c:pt>
                <c:pt idx="71">
                  <c:v>42835</c:v>
                </c:pt>
                <c:pt idx="72">
                  <c:v>42836</c:v>
                </c:pt>
                <c:pt idx="73">
                  <c:v>42837</c:v>
                </c:pt>
                <c:pt idx="74">
                  <c:v>42838</c:v>
                </c:pt>
                <c:pt idx="75">
                  <c:v>42839</c:v>
                </c:pt>
                <c:pt idx="76">
                  <c:v>42842</c:v>
                </c:pt>
                <c:pt idx="77">
                  <c:v>42843</c:v>
                </c:pt>
                <c:pt idx="78">
                  <c:v>42844</c:v>
                </c:pt>
                <c:pt idx="79">
                  <c:v>42845</c:v>
                </c:pt>
                <c:pt idx="80">
                  <c:v>42846</c:v>
                </c:pt>
                <c:pt idx="81">
                  <c:v>42849</c:v>
                </c:pt>
                <c:pt idx="82">
                  <c:v>42850</c:v>
                </c:pt>
                <c:pt idx="83">
                  <c:v>42851</c:v>
                </c:pt>
                <c:pt idx="84">
                  <c:v>42852</c:v>
                </c:pt>
                <c:pt idx="85">
                  <c:v>42853</c:v>
                </c:pt>
                <c:pt idx="86">
                  <c:v>42856</c:v>
                </c:pt>
                <c:pt idx="87">
                  <c:v>42857</c:v>
                </c:pt>
                <c:pt idx="88">
                  <c:v>42858</c:v>
                </c:pt>
                <c:pt idx="89">
                  <c:v>42859</c:v>
                </c:pt>
                <c:pt idx="90">
                  <c:v>42860</c:v>
                </c:pt>
                <c:pt idx="91">
                  <c:v>42863</c:v>
                </c:pt>
                <c:pt idx="92">
                  <c:v>42864</c:v>
                </c:pt>
                <c:pt idx="93">
                  <c:v>42865</c:v>
                </c:pt>
                <c:pt idx="94">
                  <c:v>42866</c:v>
                </c:pt>
                <c:pt idx="95">
                  <c:v>42867</c:v>
                </c:pt>
                <c:pt idx="96">
                  <c:v>42870</c:v>
                </c:pt>
                <c:pt idx="97">
                  <c:v>42871</c:v>
                </c:pt>
                <c:pt idx="98">
                  <c:v>42872</c:v>
                </c:pt>
                <c:pt idx="99">
                  <c:v>42873</c:v>
                </c:pt>
                <c:pt idx="100">
                  <c:v>42874</c:v>
                </c:pt>
                <c:pt idx="101">
                  <c:v>42877</c:v>
                </c:pt>
                <c:pt idx="102">
                  <c:v>42878</c:v>
                </c:pt>
                <c:pt idx="103">
                  <c:v>42879</c:v>
                </c:pt>
                <c:pt idx="104">
                  <c:v>42880</c:v>
                </c:pt>
                <c:pt idx="105">
                  <c:v>42881</c:v>
                </c:pt>
                <c:pt idx="106">
                  <c:v>42884</c:v>
                </c:pt>
                <c:pt idx="107">
                  <c:v>42885</c:v>
                </c:pt>
                <c:pt idx="108">
                  <c:v>42886</c:v>
                </c:pt>
                <c:pt idx="109">
                  <c:v>42887</c:v>
                </c:pt>
                <c:pt idx="110">
                  <c:v>42888</c:v>
                </c:pt>
                <c:pt idx="111">
                  <c:v>42891</c:v>
                </c:pt>
                <c:pt idx="112">
                  <c:v>42892</c:v>
                </c:pt>
                <c:pt idx="113">
                  <c:v>42893</c:v>
                </c:pt>
                <c:pt idx="114">
                  <c:v>42894</c:v>
                </c:pt>
                <c:pt idx="115">
                  <c:v>42895</c:v>
                </c:pt>
                <c:pt idx="116">
                  <c:v>42898</c:v>
                </c:pt>
                <c:pt idx="117">
                  <c:v>42899</c:v>
                </c:pt>
                <c:pt idx="118">
                  <c:v>42900</c:v>
                </c:pt>
                <c:pt idx="119">
                  <c:v>42901</c:v>
                </c:pt>
                <c:pt idx="120">
                  <c:v>42902</c:v>
                </c:pt>
                <c:pt idx="121">
                  <c:v>42905</c:v>
                </c:pt>
                <c:pt idx="122">
                  <c:v>42906</c:v>
                </c:pt>
                <c:pt idx="123">
                  <c:v>42907</c:v>
                </c:pt>
                <c:pt idx="124">
                  <c:v>42908</c:v>
                </c:pt>
                <c:pt idx="125">
                  <c:v>42909</c:v>
                </c:pt>
                <c:pt idx="126">
                  <c:v>42912</c:v>
                </c:pt>
                <c:pt idx="127">
                  <c:v>42913</c:v>
                </c:pt>
                <c:pt idx="128">
                  <c:v>42914</c:v>
                </c:pt>
                <c:pt idx="129">
                  <c:v>42915</c:v>
                </c:pt>
                <c:pt idx="130">
                  <c:v>42916</c:v>
                </c:pt>
                <c:pt idx="131">
                  <c:v>42919</c:v>
                </c:pt>
                <c:pt idx="132">
                  <c:v>42920</c:v>
                </c:pt>
                <c:pt idx="133">
                  <c:v>42921</c:v>
                </c:pt>
                <c:pt idx="134">
                  <c:v>42922</c:v>
                </c:pt>
                <c:pt idx="135">
                  <c:v>42923</c:v>
                </c:pt>
                <c:pt idx="136">
                  <c:v>42926</c:v>
                </c:pt>
                <c:pt idx="137">
                  <c:v>42927</c:v>
                </c:pt>
                <c:pt idx="138">
                  <c:v>42928</c:v>
                </c:pt>
                <c:pt idx="139">
                  <c:v>42929</c:v>
                </c:pt>
                <c:pt idx="140">
                  <c:v>42930</c:v>
                </c:pt>
                <c:pt idx="141">
                  <c:v>42933</c:v>
                </c:pt>
                <c:pt idx="142">
                  <c:v>42934</c:v>
                </c:pt>
                <c:pt idx="143">
                  <c:v>42935</c:v>
                </c:pt>
                <c:pt idx="144">
                  <c:v>42936</c:v>
                </c:pt>
                <c:pt idx="145">
                  <c:v>42937</c:v>
                </c:pt>
                <c:pt idx="146">
                  <c:v>42940</c:v>
                </c:pt>
                <c:pt idx="147">
                  <c:v>42941</c:v>
                </c:pt>
                <c:pt idx="148">
                  <c:v>42942</c:v>
                </c:pt>
                <c:pt idx="149">
                  <c:v>42943</c:v>
                </c:pt>
                <c:pt idx="150">
                  <c:v>42944</c:v>
                </c:pt>
                <c:pt idx="151">
                  <c:v>42947</c:v>
                </c:pt>
                <c:pt idx="152">
                  <c:v>42948</c:v>
                </c:pt>
                <c:pt idx="153">
                  <c:v>42949</c:v>
                </c:pt>
                <c:pt idx="154">
                  <c:v>42950</c:v>
                </c:pt>
                <c:pt idx="155">
                  <c:v>42951</c:v>
                </c:pt>
                <c:pt idx="156">
                  <c:v>42954</c:v>
                </c:pt>
                <c:pt idx="157">
                  <c:v>42955</c:v>
                </c:pt>
                <c:pt idx="158">
                  <c:v>42956</c:v>
                </c:pt>
                <c:pt idx="159">
                  <c:v>42957</c:v>
                </c:pt>
                <c:pt idx="160">
                  <c:v>42958</c:v>
                </c:pt>
                <c:pt idx="161">
                  <c:v>42961</c:v>
                </c:pt>
                <c:pt idx="162">
                  <c:v>42962</c:v>
                </c:pt>
                <c:pt idx="163">
                  <c:v>42963</c:v>
                </c:pt>
                <c:pt idx="164">
                  <c:v>42964</c:v>
                </c:pt>
                <c:pt idx="165">
                  <c:v>42965</c:v>
                </c:pt>
                <c:pt idx="166">
                  <c:v>42968</c:v>
                </c:pt>
                <c:pt idx="167">
                  <c:v>42969</c:v>
                </c:pt>
                <c:pt idx="168">
                  <c:v>42970</c:v>
                </c:pt>
                <c:pt idx="169">
                  <c:v>42971</c:v>
                </c:pt>
                <c:pt idx="170">
                  <c:v>42972</c:v>
                </c:pt>
                <c:pt idx="171">
                  <c:v>42975</c:v>
                </c:pt>
                <c:pt idx="172">
                  <c:v>42976</c:v>
                </c:pt>
                <c:pt idx="173">
                  <c:v>42977</c:v>
                </c:pt>
                <c:pt idx="174">
                  <c:v>42978</c:v>
                </c:pt>
                <c:pt idx="175">
                  <c:v>42979</c:v>
                </c:pt>
                <c:pt idx="176">
                  <c:v>42982</c:v>
                </c:pt>
                <c:pt idx="177">
                  <c:v>42983</c:v>
                </c:pt>
                <c:pt idx="178">
                  <c:v>42984</c:v>
                </c:pt>
                <c:pt idx="179">
                  <c:v>42985</c:v>
                </c:pt>
                <c:pt idx="180">
                  <c:v>42986</c:v>
                </c:pt>
                <c:pt idx="181">
                  <c:v>42989</c:v>
                </c:pt>
                <c:pt idx="182">
                  <c:v>42990</c:v>
                </c:pt>
                <c:pt idx="183">
                  <c:v>42991</c:v>
                </c:pt>
                <c:pt idx="184">
                  <c:v>42992</c:v>
                </c:pt>
                <c:pt idx="185">
                  <c:v>42993</c:v>
                </c:pt>
                <c:pt idx="186">
                  <c:v>42996</c:v>
                </c:pt>
                <c:pt idx="187">
                  <c:v>42997</c:v>
                </c:pt>
                <c:pt idx="188">
                  <c:v>42998</c:v>
                </c:pt>
                <c:pt idx="189">
                  <c:v>42999</c:v>
                </c:pt>
                <c:pt idx="190">
                  <c:v>43000</c:v>
                </c:pt>
                <c:pt idx="191">
                  <c:v>43003</c:v>
                </c:pt>
                <c:pt idx="192">
                  <c:v>43004</c:v>
                </c:pt>
                <c:pt idx="193">
                  <c:v>43005</c:v>
                </c:pt>
                <c:pt idx="194">
                  <c:v>43006</c:v>
                </c:pt>
                <c:pt idx="195">
                  <c:v>43007</c:v>
                </c:pt>
                <c:pt idx="196">
                  <c:v>43010</c:v>
                </c:pt>
                <c:pt idx="197">
                  <c:v>43011</c:v>
                </c:pt>
                <c:pt idx="198">
                  <c:v>43012</c:v>
                </c:pt>
                <c:pt idx="199">
                  <c:v>43013</c:v>
                </c:pt>
                <c:pt idx="200">
                  <c:v>43014</c:v>
                </c:pt>
                <c:pt idx="201">
                  <c:v>43017</c:v>
                </c:pt>
                <c:pt idx="202">
                  <c:v>43018</c:v>
                </c:pt>
                <c:pt idx="203">
                  <c:v>43019</c:v>
                </c:pt>
                <c:pt idx="204">
                  <c:v>43020</c:v>
                </c:pt>
                <c:pt idx="205">
                  <c:v>43021</c:v>
                </c:pt>
                <c:pt idx="206">
                  <c:v>43024</c:v>
                </c:pt>
                <c:pt idx="207">
                  <c:v>43025</c:v>
                </c:pt>
                <c:pt idx="208">
                  <c:v>43026</c:v>
                </c:pt>
                <c:pt idx="209">
                  <c:v>43027</c:v>
                </c:pt>
                <c:pt idx="210">
                  <c:v>43028</c:v>
                </c:pt>
                <c:pt idx="211">
                  <c:v>43031</c:v>
                </c:pt>
                <c:pt idx="212">
                  <c:v>43032</c:v>
                </c:pt>
                <c:pt idx="213">
                  <c:v>43033</c:v>
                </c:pt>
                <c:pt idx="214">
                  <c:v>43034</c:v>
                </c:pt>
                <c:pt idx="215">
                  <c:v>43035</c:v>
                </c:pt>
                <c:pt idx="216">
                  <c:v>43038</c:v>
                </c:pt>
                <c:pt idx="217">
                  <c:v>43039</c:v>
                </c:pt>
                <c:pt idx="218">
                  <c:v>43040</c:v>
                </c:pt>
                <c:pt idx="219">
                  <c:v>43041</c:v>
                </c:pt>
                <c:pt idx="220">
                  <c:v>43042</c:v>
                </c:pt>
                <c:pt idx="221">
                  <c:v>43045</c:v>
                </c:pt>
                <c:pt idx="222">
                  <c:v>43046</c:v>
                </c:pt>
                <c:pt idx="223">
                  <c:v>43047</c:v>
                </c:pt>
                <c:pt idx="224">
                  <c:v>43048</c:v>
                </c:pt>
                <c:pt idx="225">
                  <c:v>43049</c:v>
                </c:pt>
                <c:pt idx="226">
                  <c:v>43052</c:v>
                </c:pt>
                <c:pt idx="227">
                  <c:v>43053</c:v>
                </c:pt>
                <c:pt idx="228">
                  <c:v>43054</c:v>
                </c:pt>
                <c:pt idx="229">
                  <c:v>43055</c:v>
                </c:pt>
                <c:pt idx="230">
                  <c:v>43056</c:v>
                </c:pt>
                <c:pt idx="231">
                  <c:v>43059</c:v>
                </c:pt>
                <c:pt idx="232">
                  <c:v>43060</c:v>
                </c:pt>
                <c:pt idx="233">
                  <c:v>43061</c:v>
                </c:pt>
                <c:pt idx="234">
                  <c:v>43062</c:v>
                </c:pt>
                <c:pt idx="235">
                  <c:v>43063</c:v>
                </c:pt>
                <c:pt idx="236">
                  <c:v>43066</c:v>
                </c:pt>
                <c:pt idx="237">
                  <c:v>43067</c:v>
                </c:pt>
                <c:pt idx="238">
                  <c:v>43068</c:v>
                </c:pt>
                <c:pt idx="239">
                  <c:v>43069</c:v>
                </c:pt>
                <c:pt idx="240">
                  <c:v>43070</c:v>
                </c:pt>
                <c:pt idx="241">
                  <c:v>43073</c:v>
                </c:pt>
                <c:pt idx="242">
                  <c:v>43074</c:v>
                </c:pt>
                <c:pt idx="243">
                  <c:v>43075</c:v>
                </c:pt>
                <c:pt idx="244">
                  <c:v>43076</c:v>
                </c:pt>
                <c:pt idx="245">
                  <c:v>43077</c:v>
                </c:pt>
                <c:pt idx="246">
                  <c:v>43080</c:v>
                </c:pt>
                <c:pt idx="247">
                  <c:v>43081</c:v>
                </c:pt>
                <c:pt idx="248">
                  <c:v>43082</c:v>
                </c:pt>
                <c:pt idx="249">
                  <c:v>43083</c:v>
                </c:pt>
                <c:pt idx="250">
                  <c:v>43084</c:v>
                </c:pt>
                <c:pt idx="251">
                  <c:v>43087</c:v>
                </c:pt>
                <c:pt idx="252">
                  <c:v>43088</c:v>
                </c:pt>
                <c:pt idx="253">
                  <c:v>43089</c:v>
                </c:pt>
                <c:pt idx="254">
                  <c:v>43090</c:v>
                </c:pt>
                <c:pt idx="255">
                  <c:v>43091</c:v>
                </c:pt>
                <c:pt idx="256">
                  <c:v>43094</c:v>
                </c:pt>
                <c:pt idx="257">
                  <c:v>43095</c:v>
                </c:pt>
                <c:pt idx="258">
                  <c:v>43096</c:v>
                </c:pt>
                <c:pt idx="259">
                  <c:v>43097</c:v>
                </c:pt>
                <c:pt idx="260">
                  <c:v>43098</c:v>
                </c:pt>
                <c:pt idx="261">
                  <c:v>43101</c:v>
                </c:pt>
                <c:pt idx="262">
                  <c:v>43102</c:v>
                </c:pt>
                <c:pt idx="263">
                  <c:v>43103</c:v>
                </c:pt>
                <c:pt idx="264">
                  <c:v>43104</c:v>
                </c:pt>
                <c:pt idx="265">
                  <c:v>43105</c:v>
                </c:pt>
                <c:pt idx="266">
                  <c:v>43108</c:v>
                </c:pt>
                <c:pt idx="267">
                  <c:v>43109</c:v>
                </c:pt>
                <c:pt idx="268">
                  <c:v>43110</c:v>
                </c:pt>
                <c:pt idx="269">
                  <c:v>43111</c:v>
                </c:pt>
                <c:pt idx="270">
                  <c:v>43112</c:v>
                </c:pt>
                <c:pt idx="271">
                  <c:v>43115</c:v>
                </c:pt>
                <c:pt idx="272">
                  <c:v>43116</c:v>
                </c:pt>
                <c:pt idx="273">
                  <c:v>43117</c:v>
                </c:pt>
                <c:pt idx="274">
                  <c:v>43118</c:v>
                </c:pt>
                <c:pt idx="275">
                  <c:v>43119</c:v>
                </c:pt>
                <c:pt idx="276">
                  <c:v>43122</c:v>
                </c:pt>
                <c:pt idx="277">
                  <c:v>43123</c:v>
                </c:pt>
                <c:pt idx="278">
                  <c:v>43124</c:v>
                </c:pt>
                <c:pt idx="279">
                  <c:v>43125</c:v>
                </c:pt>
                <c:pt idx="280">
                  <c:v>43126</c:v>
                </c:pt>
                <c:pt idx="281">
                  <c:v>43129</c:v>
                </c:pt>
                <c:pt idx="282">
                  <c:v>43130</c:v>
                </c:pt>
                <c:pt idx="283">
                  <c:v>43131</c:v>
                </c:pt>
                <c:pt idx="284">
                  <c:v>43132</c:v>
                </c:pt>
                <c:pt idx="285">
                  <c:v>43133</c:v>
                </c:pt>
                <c:pt idx="286">
                  <c:v>43136</c:v>
                </c:pt>
                <c:pt idx="287">
                  <c:v>43137</c:v>
                </c:pt>
                <c:pt idx="288">
                  <c:v>43138</c:v>
                </c:pt>
                <c:pt idx="289">
                  <c:v>43139</c:v>
                </c:pt>
                <c:pt idx="290">
                  <c:v>43140</c:v>
                </c:pt>
                <c:pt idx="291">
                  <c:v>43143</c:v>
                </c:pt>
                <c:pt idx="292">
                  <c:v>43144</c:v>
                </c:pt>
                <c:pt idx="293">
                  <c:v>43145</c:v>
                </c:pt>
                <c:pt idx="294">
                  <c:v>43146</c:v>
                </c:pt>
                <c:pt idx="295">
                  <c:v>43147</c:v>
                </c:pt>
                <c:pt idx="296">
                  <c:v>43150</c:v>
                </c:pt>
                <c:pt idx="297">
                  <c:v>43151</c:v>
                </c:pt>
                <c:pt idx="298">
                  <c:v>43152</c:v>
                </c:pt>
                <c:pt idx="299">
                  <c:v>43153</c:v>
                </c:pt>
                <c:pt idx="300">
                  <c:v>43154</c:v>
                </c:pt>
                <c:pt idx="301">
                  <c:v>43157</c:v>
                </c:pt>
                <c:pt idx="302">
                  <c:v>43158</c:v>
                </c:pt>
                <c:pt idx="303">
                  <c:v>43159</c:v>
                </c:pt>
                <c:pt idx="304">
                  <c:v>43160</c:v>
                </c:pt>
                <c:pt idx="305">
                  <c:v>43161</c:v>
                </c:pt>
                <c:pt idx="306">
                  <c:v>43164</c:v>
                </c:pt>
                <c:pt idx="307">
                  <c:v>43165</c:v>
                </c:pt>
                <c:pt idx="308">
                  <c:v>43166</c:v>
                </c:pt>
                <c:pt idx="309">
                  <c:v>43167</c:v>
                </c:pt>
                <c:pt idx="310">
                  <c:v>43168</c:v>
                </c:pt>
                <c:pt idx="311">
                  <c:v>43171</c:v>
                </c:pt>
                <c:pt idx="312">
                  <c:v>43172</c:v>
                </c:pt>
                <c:pt idx="313">
                  <c:v>43173</c:v>
                </c:pt>
                <c:pt idx="314">
                  <c:v>43174</c:v>
                </c:pt>
                <c:pt idx="315">
                  <c:v>43175</c:v>
                </c:pt>
                <c:pt idx="316">
                  <c:v>43178</c:v>
                </c:pt>
                <c:pt idx="317">
                  <c:v>43179</c:v>
                </c:pt>
                <c:pt idx="318">
                  <c:v>43180</c:v>
                </c:pt>
                <c:pt idx="319">
                  <c:v>43181</c:v>
                </c:pt>
                <c:pt idx="320">
                  <c:v>43182</c:v>
                </c:pt>
                <c:pt idx="321">
                  <c:v>43185</c:v>
                </c:pt>
                <c:pt idx="322">
                  <c:v>43186</c:v>
                </c:pt>
                <c:pt idx="323">
                  <c:v>43187</c:v>
                </c:pt>
                <c:pt idx="324">
                  <c:v>43188</c:v>
                </c:pt>
                <c:pt idx="325">
                  <c:v>43189</c:v>
                </c:pt>
                <c:pt idx="326">
                  <c:v>43192</c:v>
                </c:pt>
                <c:pt idx="327">
                  <c:v>43193</c:v>
                </c:pt>
                <c:pt idx="328">
                  <c:v>43194</c:v>
                </c:pt>
                <c:pt idx="329">
                  <c:v>43195</c:v>
                </c:pt>
                <c:pt idx="330">
                  <c:v>43196</c:v>
                </c:pt>
                <c:pt idx="331">
                  <c:v>43199</c:v>
                </c:pt>
                <c:pt idx="332">
                  <c:v>43200</c:v>
                </c:pt>
                <c:pt idx="333">
                  <c:v>43201</c:v>
                </c:pt>
                <c:pt idx="334">
                  <c:v>43202</c:v>
                </c:pt>
                <c:pt idx="335">
                  <c:v>43203</c:v>
                </c:pt>
                <c:pt idx="336">
                  <c:v>43206</c:v>
                </c:pt>
                <c:pt idx="337">
                  <c:v>43207</c:v>
                </c:pt>
                <c:pt idx="338">
                  <c:v>43208</c:v>
                </c:pt>
                <c:pt idx="339">
                  <c:v>43209</c:v>
                </c:pt>
                <c:pt idx="340">
                  <c:v>43210</c:v>
                </c:pt>
                <c:pt idx="341">
                  <c:v>43213</c:v>
                </c:pt>
                <c:pt idx="342">
                  <c:v>43214</c:v>
                </c:pt>
                <c:pt idx="343">
                  <c:v>43215</c:v>
                </c:pt>
                <c:pt idx="344">
                  <c:v>43216</c:v>
                </c:pt>
                <c:pt idx="345">
                  <c:v>43217</c:v>
                </c:pt>
                <c:pt idx="346">
                  <c:v>43220</c:v>
                </c:pt>
                <c:pt idx="347">
                  <c:v>43221</c:v>
                </c:pt>
                <c:pt idx="348">
                  <c:v>43222</c:v>
                </c:pt>
                <c:pt idx="349">
                  <c:v>43223</c:v>
                </c:pt>
                <c:pt idx="350">
                  <c:v>43224</c:v>
                </c:pt>
                <c:pt idx="351">
                  <c:v>43227</c:v>
                </c:pt>
                <c:pt idx="352">
                  <c:v>43228</c:v>
                </c:pt>
                <c:pt idx="353">
                  <c:v>43229</c:v>
                </c:pt>
                <c:pt idx="354">
                  <c:v>43230</c:v>
                </c:pt>
                <c:pt idx="355">
                  <c:v>43231</c:v>
                </c:pt>
                <c:pt idx="356">
                  <c:v>43234</c:v>
                </c:pt>
                <c:pt idx="357">
                  <c:v>43235</c:v>
                </c:pt>
                <c:pt idx="358">
                  <c:v>43236</c:v>
                </c:pt>
                <c:pt idx="359">
                  <c:v>43237</c:v>
                </c:pt>
                <c:pt idx="360">
                  <c:v>43238</c:v>
                </c:pt>
                <c:pt idx="361">
                  <c:v>43241</c:v>
                </c:pt>
                <c:pt idx="362">
                  <c:v>43242</c:v>
                </c:pt>
                <c:pt idx="363">
                  <c:v>43243</c:v>
                </c:pt>
                <c:pt idx="364">
                  <c:v>43244</c:v>
                </c:pt>
                <c:pt idx="365">
                  <c:v>43245</c:v>
                </c:pt>
                <c:pt idx="366">
                  <c:v>43248</c:v>
                </c:pt>
                <c:pt idx="367">
                  <c:v>43249</c:v>
                </c:pt>
                <c:pt idx="368">
                  <c:v>43250</c:v>
                </c:pt>
                <c:pt idx="369">
                  <c:v>43251</c:v>
                </c:pt>
                <c:pt idx="370">
                  <c:v>43252</c:v>
                </c:pt>
                <c:pt idx="371">
                  <c:v>43255</c:v>
                </c:pt>
                <c:pt idx="372">
                  <c:v>43256</c:v>
                </c:pt>
                <c:pt idx="373">
                  <c:v>43257</c:v>
                </c:pt>
                <c:pt idx="374">
                  <c:v>43258</c:v>
                </c:pt>
                <c:pt idx="375">
                  <c:v>43259</c:v>
                </c:pt>
                <c:pt idx="376">
                  <c:v>43262</c:v>
                </c:pt>
                <c:pt idx="377">
                  <c:v>43263</c:v>
                </c:pt>
                <c:pt idx="378">
                  <c:v>43264</c:v>
                </c:pt>
                <c:pt idx="379">
                  <c:v>43265</c:v>
                </c:pt>
                <c:pt idx="380">
                  <c:v>43266</c:v>
                </c:pt>
                <c:pt idx="381">
                  <c:v>43269</c:v>
                </c:pt>
                <c:pt idx="382">
                  <c:v>43270</c:v>
                </c:pt>
                <c:pt idx="383">
                  <c:v>43271</c:v>
                </c:pt>
                <c:pt idx="384">
                  <c:v>43272</c:v>
                </c:pt>
                <c:pt idx="385">
                  <c:v>43273</c:v>
                </c:pt>
                <c:pt idx="386">
                  <c:v>43276</c:v>
                </c:pt>
                <c:pt idx="387">
                  <c:v>43277</c:v>
                </c:pt>
                <c:pt idx="388">
                  <c:v>43278</c:v>
                </c:pt>
                <c:pt idx="389">
                  <c:v>43279</c:v>
                </c:pt>
                <c:pt idx="390">
                  <c:v>43280</c:v>
                </c:pt>
                <c:pt idx="391">
                  <c:v>43283</c:v>
                </c:pt>
                <c:pt idx="392">
                  <c:v>43284</c:v>
                </c:pt>
                <c:pt idx="393">
                  <c:v>43285</c:v>
                </c:pt>
                <c:pt idx="394">
                  <c:v>43286</c:v>
                </c:pt>
                <c:pt idx="395">
                  <c:v>43287</c:v>
                </c:pt>
                <c:pt idx="396">
                  <c:v>43290</c:v>
                </c:pt>
                <c:pt idx="397">
                  <c:v>43291</c:v>
                </c:pt>
                <c:pt idx="398">
                  <c:v>43292</c:v>
                </c:pt>
                <c:pt idx="399">
                  <c:v>43293</c:v>
                </c:pt>
                <c:pt idx="400">
                  <c:v>43294</c:v>
                </c:pt>
                <c:pt idx="401">
                  <c:v>43297</c:v>
                </c:pt>
                <c:pt idx="402">
                  <c:v>43298</c:v>
                </c:pt>
                <c:pt idx="403">
                  <c:v>43299</c:v>
                </c:pt>
                <c:pt idx="404">
                  <c:v>43300</c:v>
                </c:pt>
                <c:pt idx="405">
                  <c:v>43301</c:v>
                </c:pt>
                <c:pt idx="406">
                  <c:v>43304</c:v>
                </c:pt>
                <c:pt idx="407">
                  <c:v>43305</c:v>
                </c:pt>
                <c:pt idx="408">
                  <c:v>43306</c:v>
                </c:pt>
                <c:pt idx="409">
                  <c:v>43307</c:v>
                </c:pt>
                <c:pt idx="410">
                  <c:v>43308</c:v>
                </c:pt>
                <c:pt idx="411">
                  <c:v>43311</c:v>
                </c:pt>
                <c:pt idx="412">
                  <c:v>43312</c:v>
                </c:pt>
                <c:pt idx="413">
                  <c:v>43313</c:v>
                </c:pt>
                <c:pt idx="414">
                  <c:v>43314</c:v>
                </c:pt>
                <c:pt idx="415">
                  <c:v>43315</c:v>
                </c:pt>
                <c:pt idx="416">
                  <c:v>43318</c:v>
                </c:pt>
                <c:pt idx="417">
                  <c:v>43319</c:v>
                </c:pt>
                <c:pt idx="418">
                  <c:v>43320</c:v>
                </c:pt>
                <c:pt idx="419">
                  <c:v>43321</c:v>
                </c:pt>
                <c:pt idx="420">
                  <c:v>43322</c:v>
                </c:pt>
                <c:pt idx="421">
                  <c:v>43325</c:v>
                </c:pt>
                <c:pt idx="422">
                  <c:v>43326</c:v>
                </c:pt>
                <c:pt idx="423">
                  <c:v>43327</c:v>
                </c:pt>
                <c:pt idx="424">
                  <c:v>43328</c:v>
                </c:pt>
                <c:pt idx="425">
                  <c:v>43329</c:v>
                </c:pt>
                <c:pt idx="426">
                  <c:v>43332</c:v>
                </c:pt>
                <c:pt idx="427">
                  <c:v>43333</c:v>
                </c:pt>
                <c:pt idx="428">
                  <c:v>43334</c:v>
                </c:pt>
                <c:pt idx="429">
                  <c:v>43335</c:v>
                </c:pt>
                <c:pt idx="430">
                  <c:v>43336</c:v>
                </c:pt>
                <c:pt idx="431">
                  <c:v>43339</c:v>
                </c:pt>
                <c:pt idx="432">
                  <c:v>43340</c:v>
                </c:pt>
                <c:pt idx="433">
                  <c:v>43341</c:v>
                </c:pt>
                <c:pt idx="434">
                  <c:v>43342</c:v>
                </c:pt>
                <c:pt idx="435">
                  <c:v>43343</c:v>
                </c:pt>
                <c:pt idx="436">
                  <c:v>43346</c:v>
                </c:pt>
                <c:pt idx="437">
                  <c:v>43347</c:v>
                </c:pt>
                <c:pt idx="438">
                  <c:v>43348</c:v>
                </c:pt>
                <c:pt idx="439">
                  <c:v>43349</c:v>
                </c:pt>
                <c:pt idx="440">
                  <c:v>43350</c:v>
                </c:pt>
                <c:pt idx="441">
                  <c:v>43353</c:v>
                </c:pt>
                <c:pt idx="442">
                  <c:v>43354</c:v>
                </c:pt>
                <c:pt idx="443">
                  <c:v>43355</c:v>
                </c:pt>
                <c:pt idx="444">
                  <c:v>43356</c:v>
                </c:pt>
                <c:pt idx="445">
                  <c:v>43357</c:v>
                </c:pt>
                <c:pt idx="446">
                  <c:v>43360</c:v>
                </c:pt>
                <c:pt idx="447">
                  <c:v>43361</c:v>
                </c:pt>
                <c:pt idx="448">
                  <c:v>43362</c:v>
                </c:pt>
                <c:pt idx="449">
                  <c:v>43363</c:v>
                </c:pt>
                <c:pt idx="450">
                  <c:v>43364</c:v>
                </c:pt>
                <c:pt idx="451">
                  <c:v>43367</c:v>
                </c:pt>
                <c:pt idx="452">
                  <c:v>43368</c:v>
                </c:pt>
                <c:pt idx="453">
                  <c:v>43369</c:v>
                </c:pt>
                <c:pt idx="454">
                  <c:v>43370</c:v>
                </c:pt>
                <c:pt idx="455">
                  <c:v>43371</c:v>
                </c:pt>
                <c:pt idx="456">
                  <c:v>43374</c:v>
                </c:pt>
                <c:pt idx="457">
                  <c:v>43375</c:v>
                </c:pt>
                <c:pt idx="458">
                  <c:v>43376</c:v>
                </c:pt>
                <c:pt idx="459">
                  <c:v>43377</c:v>
                </c:pt>
                <c:pt idx="460">
                  <c:v>43378</c:v>
                </c:pt>
                <c:pt idx="461">
                  <c:v>43381</c:v>
                </c:pt>
                <c:pt idx="462">
                  <c:v>43382</c:v>
                </c:pt>
                <c:pt idx="463">
                  <c:v>43383</c:v>
                </c:pt>
                <c:pt idx="464">
                  <c:v>43384</c:v>
                </c:pt>
                <c:pt idx="465">
                  <c:v>43385</c:v>
                </c:pt>
                <c:pt idx="466">
                  <c:v>43388</c:v>
                </c:pt>
                <c:pt idx="467">
                  <c:v>43389</c:v>
                </c:pt>
                <c:pt idx="468">
                  <c:v>43390</c:v>
                </c:pt>
                <c:pt idx="469">
                  <c:v>43391</c:v>
                </c:pt>
                <c:pt idx="470">
                  <c:v>43392</c:v>
                </c:pt>
                <c:pt idx="471">
                  <c:v>43395</c:v>
                </c:pt>
                <c:pt idx="472">
                  <c:v>43396</c:v>
                </c:pt>
                <c:pt idx="473">
                  <c:v>43397</c:v>
                </c:pt>
                <c:pt idx="474">
                  <c:v>43398</c:v>
                </c:pt>
                <c:pt idx="475">
                  <c:v>43399</c:v>
                </c:pt>
                <c:pt idx="476">
                  <c:v>43402</c:v>
                </c:pt>
                <c:pt idx="477">
                  <c:v>43403</c:v>
                </c:pt>
                <c:pt idx="478">
                  <c:v>43404</c:v>
                </c:pt>
                <c:pt idx="479">
                  <c:v>43405</c:v>
                </c:pt>
                <c:pt idx="480">
                  <c:v>43406</c:v>
                </c:pt>
                <c:pt idx="481">
                  <c:v>43409</c:v>
                </c:pt>
                <c:pt idx="482">
                  <c:v>43410</c:v>
                </c:pt>
                <c:pt idx="483">
                  <c:v>43411</c:v>
                </c:pt>
                <c:pt idx="484">
                  <c:v>43412</c:v>
                </c:pt>
                <c:pt idx="485">
                  <c:v>43413</c:v>
                </c:pt>
                <c:pt idx="486">
                  <c:v>43416</c:v>
                </c:pt>
                <c:pt idx="487">
                  <c:v>43417</c:v>
                </c:pt>
                <c:pt idx="488">
                  <c:v>43418</c:v>
                </c:pt>
                <c:pt idx="489">
                  <c:v>43419</c:v>
                </c:pt>
                <c:pt idx="490">
                  <c:v>43420</c:v>
                </c:pt>
                <c:pt idx="491">
                  <c:v>43423</c:v>
                </c:pt>
                <c:pt idx="492">
                  <c:v>43424</c:v>
                </c:pt>
                <c:pt idx="493">
                  <c:v>43425</c:v>
                </c:pt>
                <c:pt idx="494">
                  <c:v>43426</c:v>
                </c:pt>
                <c:pt idx="495">
                  <c:v>43427</c:v>
                </c:pt>
                <c:pt idx="496">
                  <c:v>43430</c:v>
                </c:pt>
                <c:pt idx="497">
                  <c:v>43431</c:v>
                </c:pt>
                <c:pt idx="498">
                  <c:v>43432</c:v>
                </c:pt>
                <c:pt idx="499">
                  <c:v>43433</c:v>
                </c:pt>
                <c:pt idx="500">
                  <c:v>43434</c:v>
                </c:pt>
                <c:pt idx="501">
                  <c:v>43437</c:v>
                </c:pt>
                <c:pt idx="502">
                  <c:v>43438</c:v>
                </c:pt>
                <c:pt idx="503">
                  <c:v>43439</c:v>
                </c:pt>
                <c:pt idx="504">
                  <c:v>43440</c:v>
                </c:pt>
                <c:pt idx="505">
                  <c:v>43441</c:v>
                </c:pt>
                <c:pt idx="506">
                  <c:v>43444</c:v>
                </c:pt>
                <c:pt idx="507">
                  <c:v>43445</c:v>
                </c:pt>
                <c:pt idx="508">
                  <c:v>43446</c:v>
                </c:pt>
                <c:pt idx="509">
                  <c:v>43447</c:v>
                </c:pt>
                <c:pt idx="510">
                  <c:v>43448</c:v>
                </c:pt>
                <c:pt idx="511">
                  <c:v>43451</c:v>
                </c:pt>
                <c:pt idx="512">
                  <c:v>43452</c:v>
                </c:pt>
                <c:pt idx="513">
                  <c:v>43453</c:v>
                </c:pt>
                <c:pt idx="514">
                  <c:v>43454</c:v>
                </c:pt>
                <c:pt idx="515">
                  <c:v>43455</c:v>
                </c:pt>
                <c:pt idx="516">
                  <c:v>43458</c:v>
                </c:pt>
                <c:pt idx="517">
                  <c:v>43459</c:v>
                </c:pt>
                <c:pt idx="518">
                  <c:v>43460</c:v>
                </c:pt>
                <c:pt idx="519">
                  <c:v>43461</c:v>
                </c:pt>
                <c:pt idx="520">
                  <c:v>43462</c:v>
                </c:pt>
                <c:pt idx="521">
                  <c:v>43465</c:v>
                </c:pt>
                <c:pt idx="522">
                  <c:v>43466</c:v>
                </c:pt>
                <c:pt idx="523">
                  <c:v>43467</c:v>
                </c:pt>
                <c:pt idx="524">
                  <c:v>43468</c:v>
                </c:pt>
                <c:pt idx="525">
                  <c:v>43469</c:v>
                </c:pt>
                <c:pt idx="526">
                  <c:v>43472</c:v>
                </c:pt>
                <c:pt idx="527">
                  <c:v>43473</c:v>
                </c:pt>
                <c:pt idx="528">
                  <c:v>43474</c:v>
                </c:pt>
                <c:pt idx="529">
                  <c:v>43475</c:v>
                </c:pt>
                <c:pt idx="530">
                  <c:v>43476</c:v>
                </c:pt>
                <c:pt idx="531">
                  <c:v>43479</c:v>
                </c:pt>
                <c:pt idx="532">
                  <c:v>43480</c:v>
                </c:pt>
                <c:pt idx="533">
                  <c:v>43481</c:v>
                </c:pt>
                <c:pt idx="534">
                  <c:v>43482</c:v>
                </c:pt>
                <c:pt idx="535">
                  <c:v>43483</c:v>
                </c:pt>
                <c:pt idx="536">
                  <c:v>43486</c:v>
                </c:pt>
                <c:pt idx="537">
                  <c:v>43487</c:v>
                </c:pt>
                <c:pt idx="538">
                  <c:v>43488</c:v>
                </c:pt>
                <c:pt idx="539">
                  <c:v>43489</c:v>
                </c:pt>
                <c:pt idx="540">
                  <c:v>43490</c:v>
                </c:pt>
                <c:pt idx="541">
                  <c:v>43493</c:v>
                </c:pt>
                <c:pt idx="542">
                  <c:v>43494</c:v>
                </c:pt>
                <c:pt idx="543">
                  <c:v>43495</c:v>
                </c:pt>
                <c:pt idx="544">
                  <c:v>43496</c:v>
                </c:pt>
                <c:pt idx="545">
                  <c:v>43497</c:v>
                </c:pt>
                <c:pt idx="546">
                  <c:v>43500</c:v>
                </c:pt>
                <c:pt idx="547">
                  <c:v>43501</c:v>
                </c:pt>
                <c:pt idx="548">
                  <c:v>43502</c:v>
                </c:pt>
                <c:pt idx="549">
                  <c:v>43503</c:v>
                </c:pt>
                <c:pt idx="550">
                  <c:v>43504</c:v>
                </c:pt>
                <c:pt idx="551">
                  <c:v>43507</c:v>
                </c:pt>
                <c:pt idx="552">
                  <c:v>43508</c:v>
                </c:pt>
                <c:pt idx="553">
                  <c:v>43509</c:v>
                </c:pt>
                <c:pt idx="554">
                  <c:v>43510</c:v>
                </c:pt>
                <c:pt idx="555">
                  <c:v>43511</c:v>
                </c:pt>
                <c:pt idx="556">
                  <c:v>43514</c:v>
                </c:pt>
                <c:pt idx="557">
                  <c:v>43515</c:v>
                </c:pt>
                <c:pt idx="558">
                  <c:v>43516</c:v>
                </c:pt>
                <c:pt idx="559">
                  <c:v>43517</c:v>
                </c:pt>
                <c:pt idx="560">
                  <c:v>43518</c:v>
                </c:pt>
                <c:pt idx="561">
                  <c:v>43521</c:v>
                </c:pt>
                <c:pt idx="562">
                  <c:v>43522</c:v>
                </c:pt>
                <c:pt idx="563">
                  <c:v>43523</c:v>
                </c:pt>
                <c:pt idx="564">
                  <c:v>43524</c:v>
                </c:pt>
                <c:pt idx="565">
                  <c:v>43525</c:v>
                </c:pt>
                <c:pt idx="566">
                  <c:v>43528</c:v>
                </c:pt>
                <c:pt idx="567">
                  <c:v>43529</c:v>
                </c:pt>
                <c:pt idx="568">
                  <c:v>43530</c:v>
                </c:pt>
                <c:pt idx="569">
                  <c:v>43531</c:v>
                </c:pt>
                <c:pt idx="570">
                  <c:v>43532</c:v>
                </c:pt>
                <c:pt idx="571">
                  <c:v>43535</c:v>
                </c:pt>
                <c:pt idx="572">
                  <c:v>43536</c:v>
                </c:pt>
                <c:pt idx="573">
                  <c:v>43537</c:v>
                </c:pt>
                <c:pt idx="574">
                  <c:v>43538</c:v>
                </c:pt>
                <c:pt idx="575">
                  <c:v>43539</c:v>
                </c:pt>
                <c:pt idx="576">
                  <c:v>43542</c:v>
                </c:pt>
                <c:pt idx="577">
                  <c:v>43543</c:v>
                </c:pt>
                <c:pt idx="578">
                  <c:v>43544</c:v>
                </c:pt>
                <c:pt idx="579">
                  <c:v>43545</c:v>
                </c:pt>
                <c:pt idx="580">
                  <c:v>43546</c:v>
                </c:pt>
                <c:pt idx="581">
                  <c:v>43549</c:v>
                </c:pt>
                <c:pt idx="582">
                  <c:v>43550</c:v>
                </c:pt>
                <c:pt idx="583">
                  <c:v>43551</c:v>
                </c:pt>
                <c:pt idx="584">
                  <c:v>43552</c:v>
                </c:pt>
                <c:pt idx="585">
                  <c:v>43553</c:v>
                </c:pt>
                <c:pt idx="586">
                  <c:v>43556</c:v>
                </c:pt>
                <c:pt idx="587">
                  <c:v>43557</c:v>
                </c:pt>
                <c:pt idx="588">
                  <c:v>43558</c:v>
                </c:pt>
                <c:pt idx="589">
                  <c:v>43559</c:v>
                </c:pt>
                <c:pt idx="590">
                  <c:v>43560</c:v>
                </c:pt>
                <c:pt idx="591">
                  <c:v>43563</c:v>
                </c:pt>
                <c:pt idx="592">
                  <c:v>43564</c:v>
                </c:pt>
                <c:pt idx="593">
                  <c:v>43565</c:v>
                </c:pt>
                <c:pt idx="594">
                  <c:v>43566</c:v>
                </c:pt>
                <c:pt idx="595">
                  <c:v>43567</c:v>
                </c:pt>
                <c:pt idx="596">
                  <c:v>43570</c:v>
                </c:pt>
                <c:pt idx="597">
                  <c:v>43571</c:v>
                </c:pt>
                <c:pt idx="598">
                  <c:v>43572</c:v>
                </c:pt>
                <c:pt idx="599">
                  <c:v>43573</c:v>
                </c:pt>
                <c:pt idx="600">
                  <c:v>43574</c:v>
                </c:pt>
                <c:pt idx="601">
                  <c:v>43577</c:v>
                </c:pt>
                <c:pt idx="602">
                  <c:v>43578</c:v>
                </c:pt>
                <c:pt idx="603">
                  <c:v>43579</c:v>
                </c:pt>
                <c:pt idx="604">
                  <c:v>43580</c:v>
                </c:pt>
                <c:pt idx="605">
                  <c:v>43581</c:v>
                </c:pt>
                <c:pt idx="606">
                  <c:v>43584</c:v>
                </c:pt>
                <c:pt idx="607">
                  <c:v>43585</c:v>
                </c:pt>
                <c:pt idx="608">
                  <c:v>43586</c:v>
                </c:pt>
                <c:pt idx="609">
                  <c:v>43587</c:v>
                </c:pt>
                <c:pt idx="610">
                  <c:v>43588</c:v>
                </c:pt>
                <c:pt idx="611">
                  <c:v>43591</c:v>
                </c:pt>
                <c:pt idx="612">
                  <c:v>43592</c:v>
                </c:pt>
                <c:pt idx="613">
                  <c:v>43593</c:v>
                </c:pt>
                <c:pt idx="614">
                  <c:v>43594</c:v>
                </c:pt>
                <c:pt idx="615">
                  <c:v>43595</c:v>
                </c:pt>
                <c:pt idx="616">
                  <c:v>43598</c:v>
                </c:pt>
                <c:pt idx="617">
                  <c:v>43599</c:v>
                </c:pt>
                <c:pt idx="618">
                  <c:v>43600</c:v>
                </c:pt>
                <c:pt idx="619">
                  <c:v>43601</c:v>
                </c:pt>
                <c:pt idx="620">
                  <c:v>43602</c:v>
                </c:pt>
                <c:pt idx="621">
                  <c:v>43605</c:v>
                </c:pt>
                <c:pt idx="622">
                  <c:v>43606</c:v>
                </c:pt>
                <c:pt idx="623">
                  <c:v>43607</c:v>
                </c:pt>
                <c:pt idx="624">
                  <c:v>43608</c:v>
                </c:pt>
                <c:pt idx="625">
                  <c:v>43609</c:v>
                </c:pt>
                <c:pt idx="626">
                  <c:v>43612</c:v>
                </c:pt>
                <c:pt idx="627">
                  <c:v>43613</c:v>
                </c:pt>
                <c:pt idx="628">
                  <c:v>43614</c:v>
                </c:pt>
                <c:pt idx="629">
                  <c:v>43615</c:v>
                </c:pt>
                <c:pt idx="630">
                  <c:v>43616</c:v>
                </c:pt>
                <c:pt idx="631">
                  <c:v>43619</c:v>
                </c:pt>
                <c:pt idx="632">
                  <c:v>43620</c:v>
                </c:pt>
                <c:pt idx="633">
                  <c:v>43621</c:v>
                </c:pt>
                <c:pt idx="634">
                  <c:v>43622</c:v>
                </c:pt>
                <c:pt idx="635">
                  <c:v>43623</c:v>
                </c:pt>
                <c:pt idx="636">
                  <c:v>43626</c:v>
                </c:pt>
                <c:pt idx="637">
                  <c:v>43627</c:v>
                </c:pt>
                <c:pt idx="638">
                  <c:v>43628</c:v>
                </c:pt>
                <c:pt idx="639">
                  <c:v>43629</c:v>
                </c:pt>
                <c:pt idx="640">
                  <c:v>43630</c:v>
                </c:pt>
                <c:pt idx="641">
                  <c:v>43633</c:v>
                </c:pt>
                <c:pt idx="642">
                  <c:v>43634</c:v>
                </c:pt>
                <c:pt idx="643">
                  <c:v>43635</c:v>
                </c:pt>
                <c:pt idx="644">
                  <c:v>43636</c:v>
                </c:pt>
                <c:pt idx="645">
                  <c:v>43637</c:v>
                </c:pt>
                <c:pt idx="646">
                  <c:v>43640</c:v>
                </c:pt>
                <c:pt idx="647">
                  <c:v>43641</c:v>
                </c:pt>
                <c:pt idx="648">
                  <c:v>43642</c:v>
                </c:pt>
                <c:pt idx="649">
                  <c:v>43643</c:v>
                </c:pt>
                <c:pt idx="650">
                  <c:v>43644</c:v>
                </c:pt>
                <c:pt idx="651">
                  <c:v>43647</c:v>
                </c:pt>
                <c:pt idx="652">
                  <c:v>43648</c:v>
                </c:pt>
                <c:pt idx="653">
                  <c:v>43649</c:v>
                </c:pt>
                <c:pt idx="654">
                  <c:v>43650</c:v>
                </c:pt>
                <c:pt idx="655">
                  <c:v>43651</c:v>
                </c:pt>
                <c:pt idx="656">
                  <c:v>43654</c:v>
                </c:pt>
                <c:pt idx="657">
                  <c:v>43655</c:v>
                </c:pt>
                <c:pt idx="658">
                  <c:v>43656</c:v>
                </c:pt>
                <c:pt idx="659">
                  <c:v>43657</c:v>
                </c:pt>
                <c:pt idx="660">
                  <c:v>43658</c:v>
                </c:pt>
                <c:pt idx="661">
                  <c:v>43661</c:v>
                </c:pt>
                <c:pt idx="662">
                  <c:v>43662</c:v>
                </c:pt>
                <c:pt idx="663">
                  <c:v>43663</c:v>
                </c:pt>
                <c:pt idx="664">
                  <c:v>43664</c:v>
                </c:pt>
                <c:pt idx="665">
                  <c:v>43665</c:v>
                </c:pt>
                <c:pt idx="666">
                  <c:v>43668</c:v>
                </c:pt>
                <c:pt idx="667">
                  <c:v>43669</c:v>
                </c:pt>
                <c:pt idx="668">
                  <c:v>43670</c:v>
                </c:pt>
                <c:pt idx="669">
                  <c:v>43671</c:v>
                </c:pt>
                <c:pt idx="670">
                  <c:v>43672</c:v>
                </c:pt>
                <c:pt idx="671">
                  <c:v>43675</c:v>
                </c:pt>
                <c:pt idx="672">
                  <c:v>43676</c:v>
                </c:pt>
                <c:pt idx="673">
                  <c:v>43677</c:v>
                </c:pt>
                <c:pt idx="674">
                  <c:v>43678</c:v>
                </c:pt>
                <c:pt idx="675">
                  <c:v>43679</c:v>
                </c:pt>
                <c:pt idx="676">
                  <c:v>43682</c:v>
                </c:pt>
                <c:pt idx="677">
                  <c:v>43683</c:v>
                </c:pt>
                <c:pt idx="678">
                  <c:v>43684</c:v>
                </c:pt>
                <c:pt idx="679">
                  <c:v>43685</c:v>
                </c:pt>
                <c:pt idx="680">
                  <c:v>43686</c:v>
                </c:pt>
                <c:pt idx="681">
                  <c:v>43689</c:v>
                </c:pt>
                <c:pt idx="682">
                  <c:v>43690</c:v>
                </c:pt>
                <c:pt idx="683">
                  <c:v>43691</c:v>
                </c:pt>
                <c:pt idx="684">
                  <c:v>43692</c:v>
                </c:pt>
                <c:pt idx="685">
                  <c:v>43693</c:v>
                </c:pt>
                <c:pt idx="686">
                  <c:v>43696</c:v>
                </c:pt>
                <c:pt idx="687">
                  <c:v>43697</c:v>
                </c:pt>
                <c:pt idx="688">
                  <c:v>43698</c:v>
                </c:pt>
                <c:pt idx="689">
                  <c:v>43699</c:v>
                </c:pt>
                <c:pt idx="690">
                  <c:v>43700</c:v>
                </c:pt>
                <c:pt idx="691">
                  <c:v>43703</c:v>
                </c:pt>
                <c:pt idx="692">
                  <c:v>43704</c:v>
                </c:pt>
                <c:pt idx="693">
                  <c:v>43705</c:v>
                </c:pt>
                <c:pt idx="694">
                  <c:v>43706</c:v>
                </c:pt>
                <c:pt idx="695">
                  <c:v>43707</c:v>
                </c:pt>
                <c:pt idx="696">
                  <c:v>43710</c:v>
                </c:pt>
                <c:pt idx="697">
                  <c:v>43711</c:v>
                </c:pt>
                <c:pt idx="698">
                  <c:v>43712</c:v>
                </c:pt>
                <c:pt idx="699">
                  <c:v>43713</c:v>
                </c:pt>
                <c:pt idx="700">
                  <c:v>43714</c:v>
                </c:pt>
                <c:pt idx="701">
                  <c:v>43717</c:v>
                </c:pt>
                <c:pt idx="702">
                  <c:v>43718</c:v>
                </c:pt>
                <c:pt idx="703">
                  <c:v>43719</c:v>
                </c:pt>
                <c:pt idx="704">
                  <c:v>43720</c:v>
                </c:pt>
                <c:pt idx="705">
                  <c:v>43721</c:v>
                </c:pt>
                <c:pt idx="706">
                  <c:v>43724</c:v>
                </c:pt>
                <c:pt idx="707">
                  <c:v>43725</c:v>
                </c:pt>
                <c:pt idx="708">
                  <c:v>43726</c:v>
                </c:pt>
                <c:pt idx="709">
                  <c:v>43727</c:v>
                </c:pt>
                <c:pt idx="710">
                  <c:v>43728</c:v>
                </c:pt>
                <c:pt idx="711">
                  <c:v>43731</c:v>
                </c:pt>
                <c:pt idx="712">
                  <c:v>43732</c:v>
                </c:pt>
                <c:pt idx="713">
                  <c:v>43733</c:v>
                </c:pt>
                <c:pt idx="714">
                  <c:v>43734</c:v>
                </c:pt>
                <c:pt idx="715">
                  <c:v>43735</c:v>
                </c:pt>
                <c:pt idx="716">
                  <c:v>43738</c:v>
                </c:pt>
                <c:pt idx="717">
                  <c:v>43739</c:v>
                </c:pt>
                <c:pt idx="718">
                  <c:v>43740</c:v>
                </c:pt>
                <c:pt idx="719">
                  <c:v>43741</c:v>
                </c:pt>
                <c:pt idx="720">
                  <c:v>43742</c:v>
                </c:pt>
                <c:pt idx="721">
                  <c:v>43745</c:v>
                </c:pt>
                <c:pt idx="722">
                  <c:v>43746</c:v>
                </c:pt>
                <c:pt idx="723">
                  <c:v>43747</c:v>
                </c:pt>
                <c:pt idx="724">
                  <c:v>43748</c:v>
                </c:pt>
                <c:pt idx="725">
                  <c:v>43749</c:v>
                </c:pt>
                <c:pt idx="726">
                  <c:v>43752</c:v>
                </c:pt>
                <c:pt idx="727">
                  <c:v>43753</c:v>
                </c:pt>
                <c:pt idx="728">
                  <c:v>43754</c:v>
                </c:pt>
                <c:pt idx="729">
                  <c:v>43755</c:v>
                </c:pt>
                <c:pt idx="730">
                  <c:v>43756</c:v>
                </c:pt>
                <c:pt idx="731">
                  <c:v>43759</c:v>
                </c:pt>
                <c:pt idx="732">
                  <c:v>43760</c:v>
                </c:pt>
                <c:pt idx="733">
                  <c:v>43761</c:v>
                </c:pt>
                <c:pt idx="734">
                  <c:v>43762</c:v>
                </c:pt>
                <c:pt idx="735">
                  <c:v>43763</c:v>
                </c:pt>
                <c:pt idx="736">
                  <c:v>43766</c:v>
                </c:pt>
                <c:pt idx="737">
                  <c:v>43767</c:v>
                </c:pt>
                <c:pt idx="738">
                  <c:v>43768</c:v>
                </c:pt>
                <c:pt idx="739">
                  <c:v>43769</c:v>
                </c:pt>
                <c:pt idx="740">
                  <c:v>43770</c:v>
                </c:pt>
                <c:pt idx="741">
                  <c:v>43773</c:v>
                </c:pt>
                <c:pt idx="742">
                  <c:v>43774</c:v>
                </c:pt>
                <c:pt idx="743">
                  <c:v>43775</c:v>
                </c:pt>
                <c:pt idx="744">
                  <c:v>43776</c:v>
                </c:pt>
                <c:pt idx="745">
                  <c:v>43777</c:v>
                </c:pt>
                <c:pt idx="746">
                  <c:v>43780</c:v>
                </c:pt>
                <c:pt idx="747">
                  <c:v>43781</c:v>
                </c:pt>
                <c:pt idx="748">
                  <c:v>43782</c:v>
                </c:pt>
                <c:pt idx="749">
                  <c:v>43783</c:v>
                </c:pt>
                <c:pt idx="750">
                  <c:v>43784</c:v>
                </c:pt>
                <c:pt idx="751">
                  <c:v>43787</c:v>
                </c:pt>
                <c:pt idx="752">
                  <c:v>43788</c:v>
                </c:pt>
                <c:pt idx="753">
                  <c:v>43789</c:v>
                </c:pt>
                <c:pt idx="754">
                  <c:v>43790</c:v>
                </c:pt>
                <c:pt idx="755">
                  <c:v>43791</c:v>
                </c:pt>
                <c:pt idx="756">
                  <c:v>43794</c:v>
                </c:pt>
                <c:pt idx="757">
                  <c:v>43795</c:v>
                </c:pt>
                <c:pt idx="758">
                  <c:v>43796</c:v>
                </c:pt>
                <c:pt idx="759">
                  <c:v>43797</c:v>
                </c:pt>
                <c:pt idx="760">
                  <c:v>43798</c:v>
                </c:pt>
                <c:pt idx="761">
                  <c:v>43801</c:v>
                </c:pt>
                <c:pt idx="762">
                  <c:v>43802</c:v>
                </c:pt>
                <c:pt idx="763">
                  <c:v>43803</c:v>
                </c:pt>
                <c:pt idx="764">
                  <c:v>43804</c:v>
                </c:pt>
                <c:pt idx="765">
                  <c:v>43805</c:v>
                </c:pt>
                <c:pt idx="766">
                  <c:v>43808</c:v>
                </c:pt>
                <c:pt idx="767">
                  <c:v>43809</c:v>
                </c:pt>
                <c:pt idx="768">
                  <c:v>43810</c:v>
                </c:pt>
                <c:pt idx="769">
                  <c:v>43811</c:v>
                </c:pt>
                <c:pt idx="770">
                  <c:v>43812</c:v>
                </c:pt>
                <c:pt idx="771">
                  <c:v>43815</c:v>
                </c:pt>
                <c:pt idx="772">
                  <c:v>43816</c:v>
                </c:pt>
                <c:pt idx="773">
                  <c:v>43817</c:v>
                </c:pt>
                <c:pt idx="774">
                  <c:v>43818</c:v>
                </c:pt>
                <c:pt idx="775">
                  <c:v>43819</c:v>
                </c:pt>
                <c:pt idx="776">
                  <c:v>43822</c:v>
                </c:pt>
                <c:pt idx="777">
                  <c:v>43823</c:v>
                </c:pt>
                <c:pt idx="778">
                  <c:v>43824</c:v>
                </c:pt>
                <c:pt idx="779">
                  <c:v>43825</c:v>
                </c:pt>
                <c:pt idx="780">
                  <c:v>43826</c:v>
                </c:pt>
                <c:pt idx="781">
                  <c:v>43829</c:v>
                </c:pt>
                <c:pt idx="782">
                  <c:v>43830</c:v>
                </c:pt>
                <c:pt idx="783">
                  <c:v>43831</c:v>
                </c:pt>
                <c:pt idx="784">
                  <c:v>43832</c:v>
                </c:pt>
                <c:pt idx="785">
                  <c:v>43833</c:v>
                </c:pt>
                <c:pt idx="786">
                  <c:v>43836</c:v>
                </c:pt>
                <c:pt idx="787">
                  <c:v>43837</c:v>
                </c:pt>
                <c:pt idx="788">
                  <c:v>43838</c:v>
                </c:pt>
                <c:pt idx="789">
                  <c:v>43839</c:v>
                </c:pt>
                <c:pt idx="790">
                  <c:v>43840</c:v>
                </c:pt>
                <c:pt idx="791">
                  <c:v>43843</c:v>
                </c:pt>
                <c:pt idx="792">
                  <c:v>43844</c:v>
                </c:pt>
                <c:pt idx="793">
                  <c:v>43845</c:v>
                </c:pt>
                <c:pt idx="794">
                  <c:v>43846</c:v>
                </c:pt>
                <c:pt idx="795">
                  <c:v>43847</c:v>
                </c:pt>
                <c:pt idx="796">
                  <c:v>43850</c:v>
                </c:pt>
                <c:pt idx="797">
                  <c:v>43851</c:v>
                </c:pt>
                <c:pt idx="798">
                  <c:v>43852</c:v>
                </c:pt>
                <c:pt idx="799">
                  <c:v>43853</c:v>
                </c:pt>
                <c:pt idx="800">
                  <c:v>43854</c:v>
                </c:pt>
                <c:pt idx="801">
                  <c:v>43857</c:v>
                </c:pt>
                <c:pt idx="802">
                  <c:v>43858</c:v>
                </c:pt>
                <c:pt idx="803">
                  <c:v>43859</c:v>
                </c:pt>
                <c:pt idx="804">
                  <c:v>43860</c:v>
                </c:pt>
                <c:pt idx="805">
                  <c:v>43861</c:v>
                </c:pt>
                <c:pt idx="806">
                  <c:v>43864</c:v>
                </c:pt>
                <c:pt idx="807">
                  <c:v>43865</c:v>
                </c:pt>
                <c:pt idx="808">
                  <c:v>43866</c:v>
                </c:pt>
                <c:pt idx="809">
                  <c:v>43867</c:v>
                </c:pt>
                <c:pt idx="810">
                  <c:v>43868</c:v>
                </c:pt>
                <c:pt idx="811">
                  <c:v>43871</c:v>
                </c:pt>
                <c:pt idx="812">
                  <c:v>43872</c:v>
                </c:pt>
                <c:pt idx="813">
                  <c:v>43873</c:v>
                </c:pt>
                <c:pt idx="814">
                  <c:v>43874</c:v>
                </c:pt>
                <c:pt idx="815">
                  <c:v>43875</c:v>
                </c:pt>
                <c:pt idx="816">
                  <c:v>43878</c:v>
                </c:pt>
                <c:pt idx="817">
                  <c:v>43879</c:v>
                </c:pt>
                <c:pt idx="818">
                  <c:v>43880</c:v>
                </c:pt>
                <c:pt idx="819">
                  <c:v>43881</c:v>
                </c:pt>
                <c:pt idx="820">
                  <c:v>43882</c:v>
                </c:pt>
                <c:pt idx="821">
                  <c:v>43885</c:v>
                </c:pt>
                <c:pt idx="822">
                  <c:v>43886</c:v>
                </c:pt>
                <c:pt idx="823">
                  <c:v>43887</c:v>
                </c:pt>
                <c:pt idx="824">
                  <c:v>43888</c:v>
                </c:pt>
                <c:pt idx="825">
                  <c:v>43889</c:v>
                </c:pt>
                <c:pt idx="826">
                  <c:v>43892</c:v>
                </c:pt>
                <c:pt idx="827">
                  <c:v>43893</c:v>
                </c:pt>
                <c:pt idx="828">
                  <c:v>43894</c:v>
                </c:pt>
                <c:pt idx="829">
                  <c:v>43895</c:v>
                </c:pt>
                <c:pt idx="830">
                  <c:v>43896</c:v>
                </c:pt>
                <c:pt idx="831">
                  <c:v>43899</c:v>
                </c:pt>
                <c:pt idx="832">
                  <c:v>43900</c:v>
                </c:pt>
                <c:pt idx="833">
                  <c:v>43901</c:v>
                </c:pt>
                <c:pt idx="834">
                  <c:v>43902</c:v>
                </c:pt>
                <c:pt idx="835">
                  <c:v>43903</c:v>
                </c:pt>
                <c:pt idx="836">
                  <c:v>43906</c:v>
                </c:pt>
                <c:pt idx="837">
                  <c:v>43907</c:v>
                </c:pt>
                <c:pt idx="838">
                  <c:v>43908</c:v>
                </c:pt>
                <c:pt idx="839">
                  <c:v>43909</c:v>
                </c:pt>
                <c:pt idx="840">
                  <c:v>43910</c:v>
                </c:pt>
                <c:pt idx="841">
                  <c:v>43913</c:v>
                </c:pt>
                <c:pt idx="842">
                  <c:v>43914</c:v>
                </c:pt>
                <c:pt idx="843">
                  <c:v>43915</c:v>
                </c:pt>
                <c:pt idx="844">
                  <c:v>43916</c:v>
                </c:pt>
                <c:pt idx="845">
                  <c:v>43917</c:v>
                </c:pt>
                <c:pt idx="846">
                  <c:v>43920</c:v>
                </c:pt>
                <c:pt idx="847">
                  <c:v>43921</c:v>
                </c:pt>
                <c:pt idx="848">
                  <c:v>43922</c:v>
                </c:pt>
                <c:pt idx="849">
                  <c:v>43923</c:v>
                </c:pt>
                <c:pt idx="850">
                  <c:v>43924</c:v>
                </c:pt>
                <c:pt idx="851">
                  <c:v>43927</c:v>
                </c:pt>
                <c:pt idx="852">
                  <c:v>43928</c:v>
                </c:pt>
                <c:pt idx="853">
                  <c:v>43929</c:v>
                </c:pt>
                <c:pt idx="854">
                  <c:v>43930</c:v>
                </c:pt>
                <c:pt idx="855">
                  <c:v>43931</c:v>
                </c:pt>
                <c:pt idx="856">
                  <c:v>43934</c:v>
                </c:pt>
                <c:pt idx="857">
                  <c:v>43935</c:v>
                </c:pt>
                <c:pt idx="858">
                  <c:v>43936</c:v>
                </c:pt>
                <c:pt idx="859">
                  <c:v>43937</c:v>
                </c:pt>
                <c:pt idx="860">
                  <c:v>43938</c:v>
                </c:pt>
                <c:pt idx="861">
                  <c:v>43941</c:v>
                </c:pt>
                <c:pt idx="862">
                  <c:v>43942</c:v>
                </c:pt>
                <c:pt idx="863">
                  <c:v>43943</c:v>
                </c:pt>
                <c:pt idx="864">
                  <c:v>43944</c:v>
                </c:pt>
                <c:pt idx="865">
                  <c:v>43945</c:v>
                </c:pt>
                <c:pt idx="866">
                  <c:v>43948</c:v>
                </c:pt>
                <c:pt idx="867">
                  <c:v>43949</c:v>
                </c:pt>
                <c:pt idx="868">
                  <c:v>43950</c:v>
                </c:pt>
                <c:pt idx="869">
                  <c:v>43951</c:v>
                </c:pt>
                <c:pt idx="870">
                  <c:v>43952</c:v>
                </c:pt>
                <c:pt idx="871">
                  <c:v>43955</c:v>
                </c:pt>
                <c:pt idx="872">
                  <c:v>43956</c:v>
                </c:pt>
                <c:pt idx="873">
                  <c:v>43957</c:v>
                </c:pt>
                <c:pt idx="874">
                  <c:v>43958</c:v>
                </c:pt>
                <c:pt idx="875">
                  <c:v>43959</c:v>
                </c:pt>
                <c:pt idx="876">
                  <c:v>43962</c:v>
                </c:pt>
                <c:pt idx="877">
                  <c:v>43963</c:v>
                </c:pt>
                <c:pt idx="878">
                  <c:v>43964</c:v>
                </c:pt>
                <c:pt idx="879">
                  <c:v>43965</c:v>
                </c:pt>
                <c:pt idx="880">
                  <c:v>43966</c:v>
                </c:pt>
                <c:pt idx="881">
                  <c:v>43969</c:v>
                </c:pt>
                <c:pt idx="882">
                  <c:v>43970</c:v>
                </c:pt>
                <c:pt idx="883">
                  <c:v>43971</c:v>
                </c:pt>
                <c:pt idx="884">
                  <c:v>43972</c:v>
                </c:pt>
                <c:pt idx="885">
                  <c:v>43973</c:v>
                </c:pt>
                <c:pt idx="886">
                  <c:v>43976</c:v>
                </c:pt>
                <c:pt idx="887">
                  <c:v>43977</c:v>
                </c:pt>
                <c:pt idx="888">
                  <c:v>43978</c:v>
                </c:pt>
                <c:pt idx="889">
                  <c:v>43979</c:v>
                </c:pt>
                <c:pt idx="890">
                  <c:v>43980</c:v>
                </c:pt>
                <c:pt idx="891">
                  <c:v>43983</c:v>
                </c:pt>
                <c:pt idx="892">
                  <c:v>43984</c:v>
                </c:pt>
                <c:pt idx="893">
                  <c:v>43985</c:v>
                </c:pt>
                <c:pt idx="894">
                  <c:v>43986</c:v>
                </c:pt>
                <c:pt idx="895">
                  <c:v>43987</c:v>
                </c:pt>
                <c:pt idx="896">
                  <c:v>43990</c:v>
                </c:pt>
                <c:pt idx="897">
                  <c:v>43991</c:v>
                </c:pt>
                <c:pt idx="898">
                  <c:v>43992</c:v>
                </c:pt>
                <c:pt idx="899">
                  <c:v>43993</c:v>
                </c:pt>
                <c:pt idx="900">
                  <c:v>43994</c:v>
                </c:pt>
                <c:pt idx="901">
                  <c:v>43997</c:v>
                </c:pt>
                <c:pt idx="902">
                  <c:v>43998</c:v>
                </c:pt>
                <c:pt idx="903">
                  <c:v>43999</c:v>
                </c:pt>
                <c:pt idx="904">
                  <c:v>44000</c:v>
                </c:pt>
                <c:pt idx="905">
                  <c:v>44001</c:v>
                </c:pt>
                <c:pt idx="906">
                  <c:v>44004</c:v>
                </c:pt>
                <c:pt idx="907">
                  <c:v>44005</c:v>
                </c:pt>
                <c:pt idx="908">
                  <c:v>44006</c:v>
                </c:pt>
                <c:pt idx="909">
                  <c:v>44007</c:v>
                </c:pt>
                <c:pt idx="910">
                  <c:v>44008</c:v>
                </c:pt>
                <c:pt idx="911">
                  <c:v>44011</c:v>
                </c:pt>
                <c:pt idx="912">
                  <c:v>44012</c:v>
                </c:pt>
                <c:pt idx="913">
                  <c:v>44013</c:v>
                </c:pt>
                <c:pt idx="914">
                  <c:v>44014</c:v>
                </c:pt>
                <c:pt idx="915">
                  <c:v>44015</c:v>
                </c:pt>
                <c:pt idx="916">
                  <c:v>44018</c:v>
                </c:pt>
                <c:pt idx="917">
                  <c:v>44019</c:v>
                </c:pt>
                <c:pt idx="918">
                  <c:v>44020</c:v>
                </c:pt>
                <c:pt idx="919">
                  <c:v>44021</c:v>
                </c:pt>
                <c:pt idx="920">
                  <c:v>44022</c:v>
                </c:pt>
                <c:pt idx="921">
                  <c:v>44025</c:v>
                </c:pt>
                <c:pt idx="922">
                  <c:v>44026</c:v>
                </c:pt>
                <c:pt idx="923">
                  <c:v>44027</c:v>
                </c:pt>
                <c:pt idx="924">
                  <c:v>44028</c:v>
                </c:pt>
                <c:pt idx="925">
                  <c:v>44029</c:v>
                </c:pt>
                <c:pt idx="926">
                  <c:v>44032</c:v>
                </c:pt>
                <c:pt idx="927">
                  <c:v>44033</c:v>
                </c:pt>
                <c:pt idx="928">
                  <c:v>44034</c:v>
                </c:pt>
                <c:pt idx="929">
                  <c:v>44035</c:v>
                </c:pt>
                <c:pt idx="930">
                  <c:v>44036</c:v>
                </c:pt>
                <c:pt idx="931">
                  <c:v>44039</c:v>
                </c:pt>
                <c:pt idx="932">
                  <c:v>44040</c:v>
                </c:pt>
                <c:pt idx="933">
                  <c:v>44041</c:v>
                </c:pt>
                <c:pt idx="934">
                  <c:v>44042</c:v>
                </c:pt>
                <c:pt idx="935">
                  <c:v>44043</c:v>
                </c:pt>
                <c:pt idx="936">
                  <c:v>44046</c:v>
                </c:pt>
                <c:pt idx="937">
                  <c:v>44047</c:v>
                </c:pt>
                <c:pt idx="938">
                  <c:v>44048</c:v>
                </c:pt>
                <c:pt idx="939">
                  <c:v>44049</c:v>
                </c:pt>
                <c:pt idx="940">
                  <c:v>44050</c:v>
                </c:pt>
                <c:pt idx="941">
                  <c:v>44053</c:v>
                </c:pt>
                <c:pt idx="942">
                  <c:v>44054</c:v>
                </c:pt>
                <c:pt idx="943">
                  <c:v>44055</c:v>
                </c:pt>
                <c:pt idx="944">
                  <c:v>44056</c:v>
                </c:pt>
                <c:pt idx="945">
                  <c:v>44057</c:v>
                </c:pt>
                <c:pt idx="946">
                  <c:v>44060</c:v>
                </c:pt>
                <c:pt idx="947">
                  <c:v>44061</c:v>
                </c:pt>
                <c:pt idx="948">
                  <c:v>44062</c:v>
                </c:pt>
                <c:pt idx="949">
                  <c:v>44063</c:v>
                </c:pt>
                <c:pt idx="950">
                  <c:v>44064</c:v>
                </c:pt>
                <c:pt idx="951">
                  <c:v>44067</c:v>
                </c:pt>
                <c:pt idx="952">
                  <c:v>44068</c:v>
                </c:pt>
                <c:pt idx="953">
                  <c:v>44069</c:v>
                </c:pt>
                <c:pt idx="954">
                  <c:v>44070</c:v>
                </c:pt>
                <c:pt idx="955">
                  <c:v>44071</c:v>
                </c:pt>
                <c:pt idx="956">
                  <c:v>44074</c:v>
                </c:pt>
                <c:pt idx="957">
                  <c:v>44075</c:v>
                </c:pt>
                <c:pt idx="958">
                  <c:v>44076</c:v>
                </c:pt>
                <c:pt idx="959">
                  <c:v>44077</c:v>
                </c:pt>
                <c:pt idx="960">
                  <c:v>44078</c:v>
                </c:pt>
                <c:pt idx="961">
                  <c:v>44081</c:v>
                </c:pt>
                <c:pt idx="962">
                  <c:v>44082</c:v>
                </c:pt>
                <c:pt idx="963">
                  <c:v>44083</c:v>
                </c:pt>
                <c:pt idx="964">
                  <c:v>44084</c:v>
                </c:pt>
                <c:pt idx="965">
                  <c:v>44085</c:v>
                </c:pt>
                <c:pt idx="966">
                  <c:v>44088</c:v>
                </c:pt>
                <c:pt idx="967">
                  <c:v>44089</c:v>
                </c:pt>
                <c:pt idx="968">
                  <c:v>44090</c:v>
                </c:pt>
                <c:pt idx="969">
                  <c:v>44091</c:v>
                </c:pt>
                <c:pt idx="970">
                  <c:v>44092</c:v>
                </c:pt>
                <c:pt idx="971">
                  <c:v>44095</c:v>
                </c:pt>
                <c:pt idx="972">
                  <c:v>44096</c:v>
                </c:pt>
                <c:pt idx="973">
                  <c:v>44097</c:v>
                </c:pt>
                <c:pt idx="974">
                  <c:v>44098</c:v>
                </c:pt>
                <c:pt idx="975">
                  <c:v>44099</c:v>
                </c:pt>
                <c:pt idx="976">
                  <c:v>44102</c:v>
                </c:pt>
                <c:pt idx="977">
                  <c:v>44103</c:v>
                </c:pt>
                <c:pt idx="978">
                  <c:v>44104</c:v>
                </c:pt>
                <c:pt idx="979">
                  <c:v>44105</c:v>
                </c:pt>
                <c:pt idx="980">
                  <c:v>44106</c:v>
                </c:pt>
                <c:pt idx="981">
                  <c:v>44109</c:v>
                </c:pt>
                <c:pt idx="982">
                  <c:v>44110</c:v>
                </c:pt>
                <c:pt idx="983">
                  <c:v>44111</c:v>
                </c:pt>
                <c:pt idx="984">
                  <c:v>44112</c:v>
                </c:pt>
                <c:pt idx="985">
                  <c:v>44113</c:v>
                </c:pt>
                <c:pt idx="986">
                  <c:v>44116</c:v>
                </c:pt>
                <c:pt idx="987">
                  <c:v>44117</c:v>
                </c:pt>
                <c:pt idx="988">
                  <c:v>44118</c:v>
                </c:pt>
                <c:pt idx="989">
                  <c:v>44119</c:v>
                </c:pt>
                <c:pt idx="990">
                  <c:v>44120</c:v>
                </c:pt>
                <c:pt idx="991">
                  <c:v>44123</c:v>
                </c:pt>
                <c:pt idx="992">
                  <c:v>44124</c:v>
                </c:pt>
                <c:pt idx="993">
                  <c:v>44125</c:v>
                </c:pt>
                <c:pt idx="994">
                  <c:v>44126</c:v>
                </c:pt>
                <c:pt idx="995">
                  <c:v>44127</c:v>
                </c:pt>
                <c:pt idx="996">
                  <c:v>44130</c:v>
                </c:pt>
                <c:pt idx="997">
                  <c:v>44131</c:v>
                </c:pt>
                <c:pt idx="998">
                  <c:v>44132</c:v>
                </c:pt>
                <c:pt idx="999">
                  <c:v>44133</c:v>
                </c:pt>
                <c:pt idx="1000">
                  <c:v>44134</c:v>
                </c:pt>
                <c:pt idx="1001">
                  <c:v>44137</c:v>
                </c:pt>
                <c:pt idx="1002">
                  <c:v>44138</c:v>
                </c:pt>
                <c:pt idx="1003">
                  <c:v>44139</c:v>
                </c:pt>
                <c:pt idx="1004">
                  <c:v>44140</c:v>
                </c:pt>
                <c:pt idx="1005">
                  <c:v>44141</c:v>
                </c:pt>
                <c:pt idx="1006">
                  <c:v>44144</c:v>
                </c:pt>
                <c:pt idx="1007">
                  <c:v>44145</c:v>
                </c:pt>
                <c:pt idx="1008">
                  <c:v>44146</c:v>
                </c:pt>
                <c:pt idx="1009">
                  <c:v>44147</c:v>
                </c:pt>
                <c:pt idx="1010">
                  <c:v>44148</c:v>
                </c:pt>
                <c:pt idx="1011">
                  <c:v>44151</c:v>
                </c:pt>
                <c:pt idx="1012">
                  <c:v>44152</c:v>
                </c:pt>
                <c:pt idx="1013">
                  <c:v>44153</c:v>
                </c:pt>
                <c:pt idx="1014">
                  <c:v>44154</c:v>
                </c:pt>
                <c:pt idx="1015">
                  <c:v>44155</c:v>
                </c:pt>
                <c:pt idx="1016">
                  <c:v>44158</c:v>
                </c:pt>
                <c:pt idx="1017">
                  <c:v>44159</c:v>
                </c:pt>
                <c:pt idx="1018">
                  <c:v>44160</c:v>
                </c:pt>
                <c:pt idx="1019">
                  <c:v>44161</c:v>
                </c:pt>
                <c:pt idx="1020">
                  <c:v>44162</c:v>
                </c:pt>
                <c:pt idx="1021">
                  <c:v>44165</c:v>
                </c:pt>
                <c:pt idx="1022">
                  <c:v>44166</c:v>
                </c:pt>
                <c:pt idx="1023">
                  <c:v>44167</c:v>
                </c:pt>
                <c:pt idx="1024">
                  <c:v>44168</c:v>
                </c:pt>
                <c:pt idx="1025">
                  <c:v>44169</c:v>
                </c:pt>
                <c:pt idx="1026">
                  <c:v>44172</c:v>
                </c:pt>
                <c:pt idx="1027">
                  <c:v>44173</c:v>
                </c:pt>
                <c:pt idx="1028">
                  <c:v>44174</c:v>
                </c:pt>
                <c:pt idx="1029">
                  <c:v>44175</c:v>
                </c:pt>
                <c:pt idx="1030">
                  <c:v>44176</c:v>
                </c:pt>
                <c:pt idx="1031">
                  <c:v>44179</c:v>
                </c:pt>
                <c:pt idx="1032">
                  <c:v>44180</c:v>
                </c:pt>
                <c:pt idx="1033">
                  <c:v>44181</c:v>
                </c:pt>
                <c:pt idx="1034">
                  <c:v>44182</c:v>
                </c:pt>
                <c:pt idx="1035">
                  <c:v>44183</c:v>
                </c:pt>
                <c:pt idx="1036">
                  <c:v>44186</c:v>
                </c:pt>
                <c:pt idx="1037">
                  <c:v>44187</c:v>
                </c:pt>
                <c:pt idx="1038">
                  <c:v>44188</c:v>
                </c:pt>
                <c:pt idx="1039">
                  <c:v>44189</c:v>
                </c:pt>
                <c:pt idx="1040">
                  <c:v>44190</c:v>
                </c:pt>
                <c:pt idx="1041">
                  <c:v>44193</c:v>
                </c:pt>
                <c:pt idx="1042">
                  <c:v>44194</c:v>
                </c:pt>
                <c:pt idx="1043">
                  <c:v>44195</c:v>
                </c:pt>
                <c:pt idx="1044">
                  <c:v>44196</c:v>
                </c:pt>
                <c:pt idx="1045">
                  <c:v>44197</c:v>
                </c:pt>
                <c:pt idx="1046">
                  <c:v>44200</c:v>
                </c:pt>
                <c:pt idx="1047">
                  <c:v>44201</c:v>
                </c:pt>
                <c:pt idx="1048">
                  <c:v>44202</c:v>
                </c:pt>
                <c:pt idx="1049">
                  <c:v>44203</c:v>
                </c:pt>
                <c:pt idx="1050">
                  <c:v>44204</c:v>
                </c:pt>
                <c:pt idx="1051">
                  <c:v>44207</c:v>
                </c:pt>
                <c:pt idx="1052">
                  <c:v>44208</c:v>
                </c:pt>
                <c:pt idx="1053">
                  <c:v>44209</c:v>
                </c:pt>
                <c:pt idx="1054">
                  <c:v>44210</c:v>
                </c:pt>
                <c:pt idx="1055">
                  <c:v>44211</c:v>
                </c:pt>
                <c:pt idx="1056">
                  <c:v>44214</c:v>
                </c:pt>
                <c:pt idx="1057">
                  <c:v>44215</c:v>
                </c:pt>
                <c:pt idx="1058">
                  <c:v>44216</c:v>
                </c:pt>
                <c:pt idx="1059">
                  <c:v>44217</c:v>
                </c:pt>
                <c:pt idx="1060">
                  <c:v>44218</c:v>
                </c:pt>
                <c:pt idx="1061">
                  <c:v>44221</c:v>
                </c:pt>
                <c:pt idx="1062">
                  <c:v>44222</c:v>
                </c:pt>
                <c:pt idx="1063">
                  <c:v>44223</c:v>
                </c:pt>
                <c:pt idx="1064">
                  <c:v>44224</c:v>
                </c:pt>
                <c:pt idx="1065">
                  <c:v>44225</c:v>
                </c:pt>
                <c:pt idx="1066">
                  <c:v>44228</c:v>
                </c:pt>
                <c:pt idx="1067">
                  <c:v>44229</c:v>
                </c:pt>
                <c:pt idx="1068">
                  <c:v>44230</c:v>
                </c:pt>
                <c:pt idx="1069">
                  <c:v>44231</c:v>
                </c:pt>
                <c:pt idx="1070">
                  <c:v>44232</c:v>
                </c:pt>
                <c:pt idx="1071">
                  <c:v>44235</c:v>
                </c:pt>
                <c:pt idx="1072">
                  <c:v>44236</c:v>
                </c:pt>
                <c:pt idx="1073">
                  <c:v>44237</c:v>
                </c:pt>
                <c:pt idx="1074">
                  <c:v>44238</c:v>
                </c:pt>
                <c:pt idx="1075">
                  <c:v>44239</c:v>
                </c:pt>
                <c:pt idx="1076">
                  <c:v>44242</c:v>
                </c:pt>
                <c:pt idx="1077">
                  <c:v>44243</c:v>
                </c:pt>
                <c:pt idx="1078">
                  <c:v>44244</c:v>
                </c:pt>
                <c:pt idx="1079">
                  <c:v>44245</c:v>
                </c:pt>
                <c:pt idx="1080">
                  <c:v>44246</c:v>
                </c:pt>
                <c:pt idx="1081">
                  <c:v>44249</c:v>
                </c:pt>
                <c:pt idx="1082">
                  <c:v>44250</c:v>
                </c:pt>
                <c:pt idx="1083">
                  <c:v>44251</c:v>
                </c:pt>
                <c:pt idx="1084">
                  <c:v>44252</c:v>
                </c:pt>
                <c:pt idx="1085">
                  <c:v>44253</c:v>
                </c:pt>
                <c:pt idx="1086">
                  <c:v>44256</c:v>
                </c:pt>
                <c:pt idx="1087">
                  <c:v>44257</c:v>
                </c:pt>
                <c:pt idx="1088">
                  <c:v>44258</c:v>
                </c:pt>
                <c:pt idx="1089">
                  <c:v>44259</c:v>
                </c:pt>
                <c:pt idx="1090">
                  <c:v>44260</c:v>
                </c:pt>
                <c:pt idx="1091">
                  <c:v>44263</c:v>
                </c:pt>
                <c:pt idx="1092">
                  <c:v>44264</c:v>
                </c:pt>
                <c:pt idx="1093">
                  <c:v>44265</c:v>
                </c:pt>
                <c:pt idx="1094">
                  <c:v>44266</c:v>
                </c:pt>
                <c:pt idx="1095">
                  <c:v>44267</c:v>
                </c:pt>
                <c:pt idx="1096">
                  <c:v>44270</c:v>
                </c:pt>
                <c:pt idx="1097">
                  <c:v>44271</c:v>
                </c:pt>
                <c:pt idx="1098">
                  <c:v>44272</c:v>
                </c:pt>
                <c:pt idx="1099">
                  <c:v>44273</c:v>
                </c:pt>
                <c:pt idx="1100">
                  <c:v>44274</c:v>
                </c:pt>
                <c:pt idx="1101">
                  <c:v>44277</c:v>
                </c:pt>
                <c:pt idx="1102">
                  <c:v>44278</c:v>
                </c:pt>
                <c:pt idx="1103">
                  <c:v>44279</c:v>
                </c:pt>
                <c:pt idx="1104">
                  <c:v>44280</c:v>
                </c:pt>
                <c:pt idx="1105">
                  <c:v>44281</c:v>
                </c:pt>
                <c:pt idx="1106">
                  <c:v>44284</c:v>
                </c:pt>
                <c:pt idx="1107">
                  <c:v>44285</c:v>
                </c:pt>
                <c:pt idx="1108">
                  <c:v>44286</c:v>
                </c:pt>
                <c:pt idx="1109">
                  <c:v>44287</c:v>
                </c:pt>
                <c:pt idx="1110">
                  <c:v>44288</c:v>
                </c:pt>
                <c:pt idx="1111">
                  <c:v>44291</c:v>
                </c:pt>
                <c:pt idx="1112">
                  <c:v>44292</c:v>
                </c:pt>
                <c:pt idx="1113">
                  <c:v>44293</c:v>
                </c:pt>
                <c:pt idx="1114">
                  <c:v>44294</c:v>
                </c:pt>
                <c:pt idx="1115">
                  <c:v>44295</c:v>
                </c:pt>
                <c:pt idx="1116">
                  <c:v>44298</c:v>
                </c:pt>
                <c:pt idx="1117">
                  <c:v>44299</c:v>
                </c:pt>
                <c:pt idx="1118">
                  <c:v>44300</c:v>
                </c:pt>
                <c:pt idx="1119">
                  <c:v>44301</c:v>
                </c:pt>
                <c:pt idx="1120">
                  <c:v>44302</c:v>
                </c:pt>
                <c:pt idx="1121">
                  <c:v>44305</c:v>
                </c:pt>
                <c:pt idx="1122">
                  <c:v>44306</c:v>
                </c:pt>
                <c:pt idx="1123">
                  <c:v>44307</c:v>
                </c:pt>
                <c:pt idx="1124">
                  <c:v>44308</c:v>
                </c:pt>
                <c:pt idx="1125">
                  <c:v>44309</c:v>
                </c:pt>
                <c:pt idx="1126">
                  <c:v>44312</c:v>
                </c:pt>
                <c:pt idx="1127">
                  <c:v>44313</c:v>
                </c:pt>
                <c:pt idx="1128">
                  <c:v>44314</c:v>
                </c:pt>
                <c:pt idx="1129">
                  <c:v>44315</c:v>
                </c:pt>
                <c:pt idx="1130">
                  <c:v>44316</c:v>
                </c:pt>
                <c:pt idx="1131">
                  <c:v>44319</c:v>
                </c:pt>
                <c:pt idx="1132">
                  <c:v>44320</c:v>
                </c:pt>
                <c:pt idx="1133">
                  <c:v>44321</c:v>
                </c:pt>
                <c:pt idx="1134">
                  <c:v>44322</c:v>
                </c:pt>
                <c:pt idx="1135">
                  <c:v>44323</c:v>
                </c:pt>
                <c:pt idx="1136">
                  <c:v>44326</c:v>
                </c:pt>
                <c:pt idx="1137">
                  <c:v>44327</c:v>
                </c:pt>
                <c:pt idx="1138">
                  <c:v>44328</c:v>
                </c:pt>
                <c:pt idx="1139">
                  <c:v>44329</c:v>
                </c:pt>
                <c:pt idx="1140">
                  <c:v>44330</c:v>
                </c:pt>
                <c:pt idx="1141">
                  <c:v>44333</c:v>
                </c:pt>
                <c:pt idx="1142">
                  <c:v>44334</c:v>
                </c:pt>
                <c:pt idx="1143">
                  <c:v>44335</c:v>
                </c:pt>
                <c:pt idx="1144">
                  <c:v>44336</c:v>
                </c:pt>
                <c:pt idx="1145">
                  <c:v>44337</c:v>
                </c:pt>
                <c:pt idx="1146">
                  <c:v>44340</c:v>
                </c:pt>
                <c:pt idx="1147">
                  <c:v>44341</c:v>
                </c:pt>
                <c:pt idx="1148">
                  <c:v>44342</c:v>
                </c:pt>
                <c:pt idx="1149">
                  <c:v>44343</c:v>
                </c:pt>
                <c:pt idx="1150">
                  <c:v>44344</c:v>
                </c:pt>
                <c:pt idx="1151">
                  <c:v>44347</c:v>
                </c:pt>
                <c:pt idx="1152">
                  <c:v>44348</c:v>
                </c:pt>
                <c:pt idx="1153">
                  <c:v>44349</c:v>
                </c:pt>
                <c:pt idx="1154">
                  <c:v>44350</c:v>
                </c:pt>
                <c:pt idx="1155">
                  <c:v>44351</c:v>
                </c:pt>
                <c:pt idx="1156">
                  <c:v>44354</c:v>
                </c:pt>
                <c:pt idx="1157">
                  <c:v>44355</c:v>
                </c:pt>
                <c:pt idx="1158">
                  <c:v>44356</c:v>
                </c:pt>
                <c:pt idx="1159">
                  <c:v>44357</c:v>
                </c:pt>
                <c:pt idx="1160">
                  <c:v>44358</c:v>
                </c:pt>
                <c:pt idx="1161">
                  <c:v>44361</c:v>
                </c:pt>
                <c:pt idx="1162">
                  <c:v>44362</c:v>
                </c:pt>
                <c:pt idx="1163">
                  <c:v>44363</c:v>
                </c:pt>
                <c:pt idx="1164">
                  <c:v>44364</c:v>
                </c:pt>
                <c:pt idx="1165">
                  <c:v>44365</c:v>
                </c:pt>
                <c:pt idx="1166">
                  <c:v>44368</c:v>
                </c:pt>
                <c:pt idx="1167">
                  <c:v>44369</c:v>
                </c:pt>
                <c:pt idx="1168">
                  <c:v>44370</c:v>
                </c:pt>
                <c:pt idx="1169">
                  <c:v>44371</c:v>
                </c:pt>
                <c:pt idx="1170">
                  <c:v>44372</c:v>
                </c:pt>
                <c:pt idx="1171">
                  <c:v>44375</c:v>
                </c:pt>
                <c:pt idx="1172">
                  <c:v>44376</c:v>
                </c:pt>
                <c:pt idx="1173">
                  <c:v>44377</c:v>
                </c:pt>
                <c:pt idx="1174">
                  <c:v>44378</c:v>
                </c:pt>
                <c:pt idx="1175">
                  <c:v>44379</c:v>
                </c:pt>
                <c:pt idx="1176">
                  <c:v>44382</c:v>
                </c:pt>
                <c:pt idx="1177">
                  <c:v>44383</c:v>
                </c:pt>
                <c:pt idx="1178">
                  <c:v>44384</c:v>
                </c:pt>
                <c:pt idx="1179">
                  <c:v>44385</c:v>
                </c:pt>
                <c:pt idx="1180">
                  <c:v>44386</c:v>
                </c:pt>
                <c:pt idx="1181">
                  <c:v>44389</c:v>
                </c:pt>
                <c:pt idx="1182">
                  <c:v>44390</c:v>
                </c:pt>
                <c:pt idx="1183">
                  <c:v>44391</c:v>
                </c:pt>
                <c:pt idx="1184">
                  <c:v>44392</c:v>
                </c:pt>
                <c:pt idx="1185">
                  <c:v>44393</c:v>
                </c:pt>
                <c:pt idx="1186">
                  <c:v>44396</c:v>
                </c:pt>
                <c:pt idx="1187">
                  <c:v>44397</c:v>
                </c:pt>
                <c:pt idx="1188">
                  <c:v>44398</c:v>
                </c:pt>
                <c:pt idx="1189">
                  <c:v>44399</c:v>
                </c:pt>
                <c:pt idx="1190">
                  <c:v>44400</c:v>
                </c:pt>
                <c:pt idx="1191">
                  <c:v>44403</c:v>
                </c:pt>
                <c:pt idx="1192">
                  <c:v>44404</c:v>
                </c:pt>
                <c:pt idx="1193">
                  <c:v>44405</c:v>
                </c:pt>
                <c:pt idx="1194">
                  <c:v>44406</c:v>
                </c:pt>
                <c:pt idx="1195">
                  <c:v>44407</c:v>
                </c:pt>
                <c:pt idx="1196">
                  <c:v>44410</c:v>
                </c:pt>
                <c:pt idx="1197">
                  <c:v>44411</c:v>
                </c:pt>
                <c:pt idx="1198">
                  <c:v>44412</c:v>
                </c:pt>
                <c:pt idx="1199">
                  <c:v>44413</c:v>
                </c:pt>
                <c:pt idx="1200">
                  <c:v>44414</c:v>
                </c:pt>
                <c:pt idx="1201">
                  <c:v>44417</c:v>
                </c:pt>
                <c:pt idx="1202">
                  <c:v>44418</c:v>
                </c:pt>
                <c:pt idx="1203">
                  <c:v>44419</c:v>
                </c:pt>
                <c:pt idx="1204">
                  <c:v>44420</c:v>
                </c:pt>
                <c:pt idx="1205">
                  <c:v>44421</c:v>
                </c:pt>
                <c:pt idx="1206">
                  <c:v>44424</c:v>
                </c:pt>
                <c:pt idx="1207">
                  <c:v>44425</c:v>
                </c:pt>
                <c:pt idx="1208">
                  <c:v>44426</c:v>
                </c:pt>
                <c:pt idx="1209">
                  <c:v>44427</c:v>
                </c:pt>
                <c:pt idx="1210">
                  <c:v>44428</c:v>
                </c:pt>
                <c:pt idx="1211">
                  <c:v>44431</c:v>
                </c:pt>
                <c:pt idx="1212">
                  <c:v>44432</c:v>
                </c:pt>
                <c:pt idx="1213">
                  <c:v>44433</c:v>
                </c:pt>
                <c:pt idx="1214">
                  <c:v>44434</c:v>
                </c:pt>
                <c:pt idx="1215">
                  <c:v>44435</c:v>
                </c:pt>
                <c:pt idx="1216">
                  <c:v>44438</c:v>
                </c:pt>
                <c:pt idx="1217">
                  <c:v>44439</c:v>
                </c:pt>
                <c:pt idx="1218">
                  <c:v>44440</c:v>
                </c:pt>
                <c:pt idx="1219">
                  <c:v>44441</c:v>
                </c:pt>
                <c:pt idx="1220">
                  <c:v>44442</c:v>
                </c:pt>
                <c:pt idx="1221">
                  <c:v>44445</c:v>
                </c:pt>
                <c:pt idx="1222">
                  <c:v>44446</c:v>
                </c:pt>
                <c:pt idx="1223">
                  <c:v>44447</c:v>
                </c:pt>
                <c:pt idx="1224">
                  <c:v>44448</c:v>
                </c:pt>
                <c:pt idx="1225">
                  <c:v>44449</c:v>
                </c:pt>
                <c:pt idx="1226">
                  <c:v>44452</c:v>
                </c:pt>
                <c:pt idx="1227">
                  <c:v>44453</c:v>
                </c:pt>
                <c:pt idx="1228">
                  <c:v>44454</c:v>
                </c:pt>
                <c:pt idx="1229">
                  <c:v>44455</c:v>
                </c:pt>
                <c:pt idx="1230">
                  <c:v>44456</c:v>
                </c:pt>
                <c:pt idx="1231">
                  <c:v>44459</c:v>
                </c:pt>
                <c:pt idx="1232">
                  <c:v>44460</c:v>
                </c:pt>
                <c:pt idx="1233">
                  <c:v>44461</c:v>
                </c:pt>
                <c:pt idx="1234">
                  <c:v>44462</c:v>
                </c:pt>
                <c:pt idx="1235">
                  <c:v>44463</c:v>
                </c:pt>
                <c:pt idx="1236">
                  <c:v>44466</c:v>
                </c:pt>
                <c:pt idx="1237">
                  <c:v>44467</c:v>
                </c:pt>
                <c:pt idx="1238">
                  <c:v>44468</c:v>
                </c:pt>
                <c:pt idx="1239">
                  <c:v>44469</c:v>
                </c:pt>
                <c:pt idx="1240">
                  <c:v>44470</c:v>
                </c:pt>
                <c:pt idx="1241">
                  <c:v>44473</c:v>
                </c:pt>
                <c:pt idx="1242">
                  <c:v>44474</c:v>
                </c:pt>
                <c:pt idx="1243">
                  <c:v>44475</c:v>
                </c:pt>
                <c:pt idx="1244">
                  <c:v>44476</c:v>
                </c:pt>
                <c:pt idx="1245">
                  <c:v>44477</c:v>
                </c:pt>
                <c:pt idx="1246">
                  <c:v>44480</c:v>
                </c:pt>
                <c:pt idx="1247">
                  <c:v>44481</c:v>
                </c:pt>
                <c:pt idx="1248">
                  <c:v>44482</c:v>
                </c:pt>
                <c:pt idx="1249">
                  <c:v>44483</c:v>
                </c:pt>
                <c:pt idx="1250">
                  <c:v>44484</c:v>
                </c:pt>
                <c:pt idx="1251">
                  <c:v>44487</c:v>
                </c:pt>
                <c:pt idx="1252">
                  <c:v>44488</c:v>
                </c:pt>
                <c:pt idx="1253">
                  <c:v>44489</c:v>
                </c:pt>
                <c:pt idx="1254">
                  <c:v>44490</c:v>
                </c:pt>
                <c:pt idx="1255">
                  <c:v>44491</c:v>
                </c:pt>
                <c:pt idx="1256">
                  <c:v>44494</c:v>
                </c:pt>
                <c:pt idx="1257">
                  <c:v>44495</c:v>
                </c:pt>
                <c:pt idx="1258">
                  <c:v>44496</c:v>
                </c:pt>
                <c:pt idx="1259">
                  <c:v>44497</c:v>
                </c:pt>
                <c:pt idx="1260">
                  <c:v>44498</c:v>
                </c:pt>
                <c:pt idx="1261">
                  <c:v>44501</c:v>
                </c:pt>
                <c:pt idx="1262">
                  <c:v>44502</c:v>
                </c:pt>
                <c:pt idx="1263">
                  <c:v>44503</c:v>
                </c:pt>
                <c:pt idx="1264">
                  <c:v>44504</c:v>
                </c:pt>
                <c:pt idx="1265">
                  <c:v>44505</c:v>
                </c:pt>
                <c:pt idx="1266">
                  <c:v>44508</c:v>
                </c:pt>
                <c:pt idx="1267">
                  <c:v>44509</c:v>
                </c:pt>
                <c:pt idx="1268">
                  <c:v>44510</c:v>
                </c:pt>
                <c:pt idx="1269">
                  <c:v>44511</c:v>
                </c:pt>
                <c:pt idx="1270">
                  <c:v>44512</c:v>
                </c:pt>
                <c:pt idx="1271">
                  <c:v>44515</c:v>
                </c:pt>
                <c:pt idx="1272">
                  <c:v>44516</c:v>
                </c:pt>
                <c:pt idx="1273">
                  <c:v>44517</c:v>
                </c:pt>
                <c:pt idx="1274">
                  <c:v>44518</c:v>
                </c:pt>
                <c:pt idx="1275">
                  <c:v>44519</c:v>
                </c:pt>
                <c:pt idx="1276">
                  <c:v>44522</c:v>
                </c:pt>
                <c:pt idx="1277">
                  <c:v>44523</c:v>
                </c:pt>
                <c:pt idx="1278">
                  <c:v>44524</c:v>
                </c:pt>
                <c:pt idx="1279">
                  <c:v>44525</c:v>
                </c:pt>
                <c:pt idx="1280">
                  <c:v>44526</c:v>
                </c:pt>
                <c:pt idx="1281">
                  <c:v>44529</c:v>
                </c:pt>
                <c:pt idx="1282">
                  <c:v>44530</c:v>
                </c:pt>
                <c:pt idx="1283">
                  <c:v>44531</c:v>
                </c:pt>
                <c:pt idx="1284">
                  <c:v>44532</c:v>
                </c:pt>
                <c:pt idx="1285">
                  <c:v>44533</c:v>
                </c:pt>
                <c:pt idx="1286">
                  <c:v>44536</c:v>
                </c:pt>
                <c:pt idx="1287">
                  <c:v>44537</c:v>
                </c:pt>
                <c:pt idx="1288">
                  <c:v>44538</c:v>
                </c:pt>
                <c:pt idx="1289">
                  <c:v>44539</c:v>
                </c:pt>
                <c:pt idx="1290">
                  <c:v>44540</c:v>
                </c:pt>
                <c:pt idx="1291">
                  <c:v>44543</c:v>
                </c:pt>
                <c:pt idx="1292">
                  <c:v>44544</c:v>
                </c:pt>
                <c:pt idx="1293">
                  <c:v>44545</c:v>
                </c:pt>
                <c:pt idx="1294">
                  <c:v>44546</c:v>
                </c:pt>
                <c:pt idx="1295">
                  <c:v>44547</c:v>
                </c:pt>
                <c:pt idx="1296">
                  <c:v>44550</c:v>
                </c:pt>
                <c:pt idx="1297">
                  <c:v>44551</c:v>
                </c:pt>
                <c:pt idx="1298">
                  <c:v>44552</c:v>
                </c:pt>
                <c:pt idx="1299">
                  <c:v>44553</c:v>
                </c:pt>
                <c:pt idx="1300">
                  <c:v>44554</c:v>
                </c:pt>
                <c:pt idx="1301">
                  <c:v>44557</c:v>
                </c:pt>
                <c:pt idx="1302">
                  <c:v>44558</c:v>
                </c:pt>
                <c:pt idx="1303">
                  <c:v>44559</c:v>
                </c:pt>
                <c:pt idx="1304">
                  <c:v>44560</c:v>
                </c:pt>
                <c:pt idx="1305">
                  <c:v>44561</c:v>
                </c:pt>
                <c:pt idx="1306">
                  <c:v>44564</c:v>
                </c:pt>
                <c:pt idx="1307">
                  <c:v>44565</c:v>
                </c:pt>
                <c:pt idx="1308">
                  <c:v>44566</c:v>
                </c:pt>
                <c:pt idx="1309">
                  <c:v>44567</c:v>
                </c:pt>
                <c:pt idx="1310">
                  <c:v>44568</c:v>
                </c:pt>
                <c:pt idx="1311">
                  <c:v>44571</c:v>
                </c:pt>
                <c:pt idx="1312">
                  <c:v>44572</c:v>
                </c:pt>
                <c:pt idx="1313">
                  <c:v>44573</c:v>
                </c:pt>
                <c:pt idx="1314">
                  <c:v>44574</c:v>
                </c:pt>
                <c:pt idx="1315">
                  <c:v>44575</c:v>
                </c:pt>
                <c:pt idx="1316">
                  <c:v>44578</c:v>
                </c:pt>
                <c:pt idx="1317">
                  <c:v>44579</c:v>
                </c:pt>
                <c:pt idx="1318">
                  <c:v>44580</c:v>
                </c:pt>
                <c:pt idx="1319">
                  <c:v>44581</c:v>
                </c:pt>
                <c:pt idx="1320">
                  <c:v>44582</c:v>
                </c:pt>
                <c:pt idx="1321">
                  <c:v>44585</c:v>
                </c:pt>
                <c:pt idx="1322">
                  <c:v>44586</c:v>
                </c:pt>
                <c:pt idx="1323">
                  <c:v>44587</c:v>
                </c:pt>
                <c:pt idx="1324">
                  <c:v>44588</c:v>
                </c:pt>
                <c:pt idx="1325">
                  <c:v>44589</c:v>
                </c:pt>
                <c:pt idx="1326">
                  <c:v>44592</c:v>
                </c:pt>
                <c:pt idx="1327">
                  <c:v>44593</c:v>
                </c:pt>
                <c:pt idx="1328">
                  <c:v>44594</c:v>
                </c:pt>
                <c:pt idx="1329">
                  <c:v>44595</c:v>
                </c:pt>
                <c:pt idx="1330">
                  <c:v>44596</c:v>
                </c:pt>
                <c:pt idx="1331">
                  <c:v>44599</c:v>
                </c:pt>
                <c:pt idx="1332">
                  <c:v>44600</c:v>
                </c:pt>
                <c:pt idx="1333">
                  <c:v>44601</c:v>
                </c:pt>
                <c:pt idx="1334">
                  <c:v>44602</c:v>
                </c:pt>
                <c:pt idx="1335">
                  <c:v>44603</c:v>
                </c:pt>
                <c:pt idx="1336">
                  <c:v>44606</c:v>
                </c:pt>
                <c:pt idx="1337">
                  <c:v>44607</c:v>
                </c:pt>
                <c:pt idx="1338">
                  <c:v>44608</c:v>
                </c:pt>
                <c:pt idx="1339">
                  <c:v>44609</c:v>
                </c:pt>
                <c:pt idx="1340">
                  <c:v>44610</c:v>
                </c:pt>
                <c:pt idx="1341">
                  <c:v>44613</c:v>
                </c:pt>
                <c:pt idx="1342">
                  <c:v>44614</c:v>
                </c:pt>
                <c:pt idx="1343">
                  <c:v>44615</c:v>
                </c:pt>
                <c:pt idx="1344">
                  <c:v>44616</c:v>
                </c:pt>
                <c:pt idx="1345">
                  <c:v>44617</c:v>
                </c:pt>
                <c:pt idx="1346">
                  <c:v>44620</c:v>
                </c:pt>
                <c:pt idx="1347">
                  <c:v>44621</c:v>
                </c:pt>
                <c:pt idx="1348">
                  <c:v>44622</c:v>
                </c:pt>
                <c:pt idx="1349">
                  <c:v>44623</c:v>
                </c:pt>
                <c:pt idx="1350">
                  <c:v>44624</c:v>
                </c:pt>
                <c:pt idx="1351">
                  <c:v>44627</c:v>
                </c:pt>
                <c:pt idx="1352">
                  <c:v>44628</c:v>
                </c:pt>
                <c:pt idx="1353">
                  <c:v>44629</c:v>
                </c:pt>
                <c:pt idx="1354">
                  <c:v>44630</c:v>
                </c:pt>
                <c:pt idx="1355">
                  <c:v>44631</c:v>
                </c:pt>
                <c:pt idx="1356">
                  <c:v>44634</c:v>
                </c:pt>
                <c:pt idx="1357">
                  <c:v>44635</c:v>
                </c:pt>
                <c:pt idx="1358">
                  <c:v>44636</c:v>
                </c:pt>
                <c:pt idx="1359">
                  <c:v>44637</c:v>
                </c:pt>
                <c:pt idx="1360">
                  <c:v>44638</c:v>
                </c:pt>
                <c:pt idx="1361">
                  <c:v>44641</c:v>
                </c:pt>
                <c:pt idx="1362">
                  <c:v>44642</c:v>
                </c:pt>
                <c:pt idx="1363">
                  <c:v>44643</c:v>
                </c:pt>
                <c:pt idx="1364">
                  <c:v>44644</c:v>
                </c:pt>
                <c:pt idx="1365">
                  <c:v>44645</c:v>
                </c:pt>
                <c:pt idx="1366">
                  <c:v>44648</c:v>
                </c:pt>
              </c:numCache>
            </c:numRef>
          </c:cat>
          <c:val>
            <c:numRef>
              <c:f>gas!$F$7:$F$2000</c:f>
              <c:numCache>
                <c:formatCode>0.00</c:formatCode>
                <c:ptCount val="1994"/>
                <c:pt idx="0">
                  <c:v>30.8034441</c:v>
                </c:pt>
                <c:pt idx="1">
                  <c:v>30.8034441</c:v>
                </c:pt>
                <c:pt idx="2">
                  <c:v>31.288519800000003</c:v>
                </c:pt>
                <c:pt idx="3">
                  <c:v>31.015278900000002</c:v>
                </c:pt>
                <c:pt idx="4">
                  <c:v>30.649441500000002</c:v>
                </c:pt>
                <c:pt idx="5">
                  <c:v>31.524363000000001</c:v>
                </c:pt>
                <c:pt idx="6">
                  <c:v>31.590052650000001</c:v>
                </c:pt>
                <c:pt idx="7">
                  <c:v>31.48134795</c:v>
                </c:pt>
                <c:pt idx="8">
                  <c:v>31.852811250000002</c:v>
                </c:pt>
                <c:pt idx="9">
                  <c:v>31.299617699999999</c:v>
                </c:pt>
                <c:pt idx="10">
                  <c:v>30.578938200000003</c:v>
                </c:pt>
                <c:pt idx="11">
                  <c:v>30.638069999999999</c:v>
                </c:pt>
                <c:pt idx="12">
                  <c:v>30.383023500000004</c:v>
                </c:pt>
                <c:pt idx="13">
                  <c:v>30.383023500000004</c:v>
                </c:pt>
                <c:pt idx="14">
                  <c:v>30.617601300000004</c:v>
                </c:pt>
                <c:pt idx="15">
                  <c:v>25.621545599999997</c:v>
                </c:pt>
                <c:pt idx="16">
                  <c:v>25.459574400000001</c:v>
                </c:pt>
                <c:pt idx="17">
                  <c:v>25.439328</c:v>
                </c:pt>
                <c:pt idx="18">
                  <c:v>25.4702448</c:v>
                </c:pt>
                <c:pt idx="19">
                  <c:v>25.645622399999997</c:v>
                </c:pt>
                <c:pt idx="20">
                  <c:v>25.556976000000002</c:v>
                </c:pt>
                <c:pt idx="21">
                  <c:v>24.791981849999999</c:v>
                </c:pt>
                <c:pt idx="22">
                  <c:v>24.525871649999999</c:v>
                </c:pt>
                <c:pt idx="23">
                  <c:v>24.635337299999996</c:v>
                </c:pt>
                <c:pt idx="24">
                  <c:v>24.52693185</c:v>
                </c:pt>
                <c:pt idx="25">
                  <c:v>23.774215499999997</c:v>
                </c:pt>
                <c:pt idx="26">
                  <c:v>23.882715000000001</c:v>
                </c:pt>
                <c:pt idx="27">
                  <c:v>23.999935499999999</c:v>
                </c:pt>
                <c:pt idx="28">
                  <c:v>23.956330499999996</c:v>
                </c:pt>
                <c:pt idx="29">
                  <c:v>24.051748499999999</c:v>
                </c:pt>
                <c:pt idx="30">
                  <c:v>24.144601499999997</c:v>
                </c:pt>
                <c:pt idx="31">
                  <c:v>23.218215839999999</c:v>
                </c:pt>
                <c:pt idx="32">
                  <c:v>23.309324639999996</c:v>
                </c:pt>
                <c:pt idx="33">
                  <c:v>23.288394239999999</c:v>
                </c:pt>
                <c:pt idx="34">
                  <c:v>23.075642879999997</c:v>
                </c:pt>
                <c:pt idx="35">
                  <c:v>20.591792640000001</c:v>
                </c:pt>
                <c:pt idx="36">
                  <c:v>20.608208640000001</c:v>
                </c:pt>
                <c:pt idx="37">
                  <c:v>20.773463040000003</c:v>
                </c:pt>
                <c:pt idx="38">
                  <c:v>20.759673600000003</c:v>
                </c:pt>
                <c:pt idx="39">
                  <c:v>20.663585280000003</c:v>
                </c:pt>
                <c:pt idx="40">
                  <c:v>20.06237664</c:v>
                </c:pt>
                <c:pt idx="41">
                  <c:v>19.980317159999998</c:v>
                </c:pt>
                <c:pt idx="42">
                  <c:v>19.95487236</c:v>
                </c:pt>
                <c:pt idx="43">
                  <c:v>20.08718532</c:v>
                </c:pt>
                <c:pt idx="44">
                  <c:v>20.14337592</c:v>
                </c:pt>
                <c:pt idx="45">
                  <c:v>19.427309999999999</c:v>
                </c:pt>
                <c:pt idx="46">
                  <c:v>19.3620564</c:v>
                </c:pt>
                <c:pt idx="47">
                  <c:v>19.3942728</c:v>
                </c:pt>
                <c:pt idx="48">
                  <c:v>19.4392116</c:v>
                </c:pt>
                <c:pt idx="49">
                  <c:v>19.3932468</c:v>
                </c:pt>
                <c:pt idx="50">
                  <c:v>18.774368729999996</c:v>
                </c:pt>
                <c:pt idx="51">
                  <c:v>18.752561099999998</c:v>
                </c:pt>
                <c:pt idx="52">
                  <c:v>18.794775869999999</c:v>
                </c:pt>
                <c:pt idx="53">
                  <c:v>18.820384829999998</c:v>
                </c:pt>
                <c:pt idx="54">
                  <c:v>18.6345198</c:v>
                </c:pt>
                <c:pt idx="55">
                  <c:v>17.98913331</c:v>
                </c:pt>
                <c:pt idx="56">
                  <c:v>17.96903739</c:v>
                </c:pt>
                <c:pt idx="57">
                  <c:v>17.87512761</c:v>
                </c:pt>
                <c:pt idx="58">
                  <c:v>17.889233399999998</c:v>
                </c:pt>
                <c:pt idx="59">
                  <c:v>17.913193920000001</c:v>
                </c:pt>
                <c:pt idx="60">
                  <c:v>17.09139528</c:v>
                </c:pt>
                <c:pt idx="61">
                  <c:v>16.96729032</c:v>
                </c:pt>
                <c:pt idx="62">
                  <c:v>16.99388424</c:v>
                </c:pt>
                <c:pt idx="63">
                  <c:v>17.179487640000001</c:v>
                </c:pt>
                <c:pt idx="64">
                  <c:v>17.203496040000001</c:v>
                </c:pt>
                <c:pt idx="65">
                  <c:v>18.226305180000001</c:v>
                </c:pt>
                <c:pt idx="66">
                  <c:v>18.299992499999998</c:v>
                </c:pt>
                <c:pt idx="67">
                  <c:v>18.281863080000001</c:v>
                </c:pt>
                <c:pt idx="68">
                  <c:v>18.281863080000001</c:v>
                </c:pt>
                <c:pt idx="69">
                  <c:v>18.291415139999998</c:v>
                </c:pt>
                <c:pt idx="70">
                  <c:v>18.522266849999998</c:v>
                </c:pt>
                <c:pt idx="71">
                  <c:v>18.553730850000001</c:v>
                </c:pt>
                <c:pt idx="72">
                  <c:v>18.502208549999999</c:v>
                </c:pt>
                <c:pt idx="73">
                  <c:v>18.516957299999998</c:v>
                </c:pt>
                <c:pt idx="74">
                  <c:v>17.380788840000001</c:v>
                </c:pt>
                <c:pt idx="75">
                  <c:v>17.380788840000001</c:v>
                </c:pt>
                <c:pt idx="76">
                  <c:v>17.317997639999998</c:v>
                </c:pt>
                <c:pt idx="77">
                  <c:v>17.262224280000002</c:v>
                </c:pt>
                <c:pt idx="78">
                  <c:v>17.23655376</c:v>
                </c:pt>
                <c:pt idx="79">
                  <c:v>17.153263080000002</c:v>
                </c:pt>
                <c:pt idx="80">
                  <c:v>17.279214839999998</c:v>
                </c:pt>
                <c:pt idx="81">
                  <c:v>17.946956159999999</c:v>
                </c:pt>
                <c:pt idx="82">
                  <c:v>17.841883500000002</c:v>
                </c:pt>
                <c:pt idx="83">
                  <c:v>17.922978539999999</c:v>
                </c:pt>
                <c:pt idx="84">
                  <c:v>17.939548439999999</c:v>
                </c:pt>
                <c:pt idx="85">
                  <c:v>17.90173008</c:v>
                </c:pt>
                <c:pt idx="86">
                  <c:v>17.855724240000001</c:v>
                </c:pt>
                <c:pt idx="87">
                  <c:v>17.882041139999998</c:v>
                </c:pt>
                <c:pt idx="88">
                  <c:v>17.871319440000001</c:v>
                </c:pt>
                <c:pt idx="89">
                  <c:v>17.809328519999998</c:v>
                </c:pt>
                <c:pt idx="90">
                  <c:v>17.742074219999999</c:v>
                </c:pt>
                <c:pt idx="91">
                  <c:v>17.832136499999997</c:v>
                </c:pt>
                <c:pt idx="92">
                  <c:v>17.899195859999999</c:v>
                </c:pt>
                <c:pt idx="93">
                  <c:v>17.935454700000001</c:v>
                </c:pt>
                <c:pt idx="94">
                  <c:v>17.937014219999998</c:v>
                </c:pt>
                <c:pt idx="95">
                  <c:v>17.220554999999997</c:v>
                </c:pt>
                <c:pt idx="96">
                  <c:v>17.133464699999998</c:v>
                </c:pt>
                <c:pt idx="97">
                  <c:v>16.9711344</c:v>
                </c:pt>
                <c:pt idx="98">
                  <c:v>16.8752034</c:v>
                </c:pt>
                <c:pt idx="99">
                  <c:v>16.905675599999999</c:v>
                </c:pt>
                <c:pt idx="100">
                  <c:v>16.802220599999998</c:v>
                </c:pt>
                <c:pt idx="101">
                  <c:v>16.722278099999997</c:v>
                </c:pt>
                <c:pt idx="102">
                  <c:v>16.7504931</c:v>
                </c:pt>
                <c:pt idx="103">
                  <c:v>16.818585299999999</c:v>
                </c:pt>
                <c:pt idx="104">
                  <c:v>16.775134199999997</c:v>
                </c:pt>
                <c:pt idx="105">
                  <c:v>16.818585299999999</c:v>
                </c:pt>
                <c:pt idx="106">
                  <c:v>16.676126910000001</c:v>
                </c:pt>
                <c:pt idx="107">
                  <c:v>16.675567739999998</c:v>
                </c:pt>
                <c:pt idx="108">
                  <c:v>16.575289919999999</c:v>
                </c:pt>
                <c:pt idx="109">
                  <c:v>16.604180369999998</c:v>
                </c:pt>
                <c:pt idx="110">
                  <c:v>16.37963856</c:v>
                </c:pt>
                <c:pt idx="111">
                  <c:v>16.412326919999998</c:v>
                </c:pt>
                <c:pt idx="112">
                  <c:v>16.393489559999999</c:v>
                </c:pt>
                <c:pt idx="113">
                  <c:v>16.397737200000002</c:v>
                </c:pt>
                <c:pt idx="114">
                  <c:v>16.45701948</c:v>
                </c:pt>
                <c:pt idx="115">
                  <c:v>16.665689069999999</c:v>
                </c:pt>
                <c:pt idx="116">
                  <c:v>16.6390353</c:v>
                </c:pt>
                <c:pt idx="117">
                  <c:v>16.632325259999998</c:v>
                </c:pt>
                <c:pt idx="118">
                  <c:v>16.52608296</c:v>
                </c:pt>
                <c:pt idx="119">
                  <c:v>16.716573539999999</c:v>
                </c:pt>
                <c:pt idx="120">
                  <c:v>16.49155464</c:v>
                </c:pt>
                <c:pt idx="121">
                  <c:v>16.536616559999999</c:v>
                </c:pt>
                <c:pt idx="122">
                  <c:v>16.59829968</c:v>
                </c:pt>
                <c:pt idx="123">
                  <c:v>16.57355256</c:v>
                </c:pt>
                <c:pt idx="124">
                  <c:v>16.55212968</c:v>
                </c:pt>
                <c:pt idx="125">
                  <c:v>16.489338480000001</c:v>
                </c:pt>
                <c:pt idx="126">
                  <c:v>16.4863836</c:v>
                </c:pt>
                <c:pt idx="127">
                  <c:v>16.36283268</c:v>
                </c:pt>
                <c:pt idx="128">
                  <c:v>16.252763399999999</c:v>
                </c:pt>
                <c:pt idx="129">
                  <c:v>16.162454880000002</c:v>
                </c:pt>
                <c:pt idx="130">
                  <c:v>16.4920437</c:v>
                </c:pt>
                <c:pt idx="131">
                  <c:v>16.546404599999999</c:v>
                </c:pt>
                <c:pt idx="132">
                  <c:v>16.570481399999998</c:v>
                </c:pt>
                <c:pt idx="133">
                  <c:v>16.603398899999998</c:v>
                </c:pt>
                <c:pt idx="134">
                  <c:v>16.4920437</c:v>
                </c:pt>
                <c:pt idx="135">
                  <c:v>16.362991709999999</c:v>
                </c:pt>
                <c:pt idx="136">
                  <c:v>16.36653312</c:v>
                </c:pt>
                <c:pt idx="137">
                  <c:v>16.322731470000001</c:v>
                </c:pt>
                <c:pt idx="138">
                  <c:v>16.322172299999998</c:v>
                </c:pt>
                <c:pt idx="139">
                  <c:v>16.344352709999999</c:v>
                </c:pt>
                <c:pt idx="140">
                  <c:v>16.431475500000001</c:v>
                </c:pt>
                <c:pt idx="141">
                  <c:v>16.397805599999998</c:v>
                </c:pt>
                <c:pt idx="142">
                  <c:v>16.241494499999998</c:v>
                </c:pt>
                <c:pt idx="143">
                  <c:v>16.3302777</c:v>
                </c:pt>
                <c:pt idx="144">
                  <c:v>16.168135499999998</c:v>
                </c:pt>
                <c:pt idx="145">
                  <c:v>16.136158500000001</c:v>
                </c:pt>
                <c:pt idx="146">
                  <c:v>16.59555855</c:v>
                </c:pt>
                <c:pt idx="147">
                  <c:v>16.569279269999999</c:v>
                </c:pt>
                <c:pt idx="148">
                  <c:v>16.61410863</c:v>
                </c:pt>
                <c:pt idx="149">
                  <c:v>16.563482369999999</c:v>
                </c:pt>
                <c:pt idx="150">
                  <c:v>16.449283440000002</c:v>
                </c:pt>
                <c:pt idx="151">
                  <c:v>16.679459699999999</c:v>
                </c:pt>
                <c:pt idx="152">
                  <c:v>16.651142100000001</c:v>
                </c:pt>
                <c:pt idx="153">
                  <c:v>16.5850677</c:v>
                </c:pt>
                <c:pt idx="154">
                  <c:v>16.554390299999998</c:v>
                </c:pt>
                <c:pt idx="155">
                  <c:v>17.170670880000003</c:v>
                </c:pt>
                <c:pt idx="156">
                  <c:v>17.106504839999999</c:v>
                </c:pt>
                <c:pt idx="157">
                  <c:v>17.191857780000003</c:v>
                </c:pt>
                <c:pt idx="158">
                  <c:v>17.184391919999999</c:v>
                </c:pt>
                <c:pt idx="159">
                  <c:v>17.173495800000001</c:v>
                </c:pt>
                <c:pt idx="160">
                  <c:v>17.112356460000001</c:v>
                </c:pt>
                <c:pt idx="161">
                  <c:v>17.994562559999999</c:v>
                </c:pt>
                <c:pt idx="162">
                  <c:v>18.094433400000003</c:v>
                </c:pt>
                <c:pt idx="163">
                  <c:v>18.116909639999999</c:v>
                </c:pt>
                <c:pt idx="164">
                  <c:v>18.057538439999998</c:v>
                </c:pt>
                <c:pt idx="165">
                  <c:v>18.33629238</c:v>
                </c:pt>
                <c:pt idx="166">
                  <c:v>18.232225199999998</c:v>
                </c:pt>
                <c:pt idx="167">
                  <c:v>18.314530919999999</c:v>
                </c:pt>
                <c:pt idx="168">
                  <c:v>18.236103480000001</c:v>
                </c:pt>
                <c:pt idx="169">
                  <c:v>18.251616599999998</c:v>
                </c:pt>
                <c:pt idx="170">
                  <c:v>18.148626719999999</c:v>
                </c:pt>
                <c:pt idx="171">
                  <c:v>18.021936239999999</c:v>
                </c:pt>
                <c:pt idx="172">
                  <c:v>17.91614538</c:v>
                </c:pt>
                <c:pt idx="173">
                  <c:v>18.082265039999999</c:v>
                </c:pt>
                <c:pt idx="174">
                  <c:v>18.122556060000001</c:v>
                </c:pt>
                <c:pt idx="175">
                  <c:v>17.562048839999999</c:v>
                </c:pt>
                <c:pt idx="176">
                  <c:v>17.513440379999999</c:v>
                </c:pt>
                <c:pt idx="177">
                  <c:v>17.498002499999998</c:v>
                </c:pt>
                <c:pt idx="178">
                  <c:v>17.475262919999999</c:v>
                </c:pt>
                <c:pt idx="179">
                  <c:v>17.374082219999998</c:v>
                </c:pt>
                <c:pt idx="180">
                  <c:v>18.208846080000001</c:v>
                </c:pt>
                <c:pt idx="181">
                  <c:v>18.26509824</c:v>
                </c:pt>
                <c:pt idx="182">
                  <c:v>18.311063040000001</c:v>
                </c:pt>
                <c:pt idx="183">
                  <c:v>18.367752960000001</c:v>
                </c:pt>
                <c:pt idx="184">
                  <c:v>18.435824640000003</c:v>
                </c:pt>
                <c:pt idx="185">
                  <c:v>20.010967199999996</c:v>
                </c:pt>
                <c:pt idx="186">
                  <c:v>20.026049399999998</c:v>
                </c:pt>
                <c:pt idx="187">
                  <c:v>19.984872599999999</c:v>
                </c:pt>
                <c:pt idx="188">
                  <c:v>19.956623399999998</c:v>
                </c:pt>
                <c:pt idx="189">
                  <c:v>20.079674999999998</c:v>
                </c:pt>
                <c:pt idx="190">
                  <c:v>21.716056079999998</c:v>
                </c:pt>
                <c:pt idx="191">
                  <c:v>21.900079439999999</c:v>
                </c:pt>
                <c:pt idx="192">
                  <c:v>22.089821039999997</c:v>
                </c:pt>
                <c:pt idx="193">
                  <c:v>22.155840719999997</c:v>
                </c:pt>
                <c:pt idx="194">
                  <c:v>22.054212</c:v>
                </c:pt>
                <c:pt idx="195">
                  <c:v>24.300440640000001</c:v>
                </c:pt>
                <c:pt idx="196">
                  <c:v>24.478554240000001</c:v>
                </c:pt>
                <c:pt idx="197">
                  <c:v>24.440058720000003</c:v>
                </c:pt>
                <c:pt idx="198">
                  <c:v>24.425407440000001</c:v>
                </c:pt>
                <c:pt idx="199">
                  <c:v>24.52336992</c:v>
                </c:pt>
                <c:pt idx="200">
                  <c:v>24.7772331</c:v>
                </c:pt>
                <c:pt idx="201">
                  <c:v>24.766767900000001</c:v>
                </c:pt>
                <c:pt idx="202">
                  <c:v>24.601068899999998</c:v>
                </c:pt>
                <c:pt idx="203">
                  <c:v>24.545254500000002</c:v>
                </c:pt>
                <c:pt idx="204">
                  <c:v>24.540021899999999</c:v>
                </c:pt>
                <c:pt idx="205">
                  <c:v>24.706305720000003</c:v>
                </c:pt>
                <c:pt idx="206">
                  <c:v>24.78584124</c:v>
                </c:pt>
                <c:pt idx="207">
                  <c:v>24.881751720000004</c:v>
                </c:pt>
                <c:pt idx="208">
                  <c:v>24.829995150000002</c:v>
                </c:pt>
                <c:pt idx="209">
                  <c:v>24.668584830000004</c:v>
                </c:pt>
                <c:pt idx="210">
                  <c:v>25.242996059999996</c:v>
                </c:pt>
                <c:pt idx="211">
                  <c:v>25.334340839999999</c:v>
                </c:pt>
                <c:pt idx="212">
                  <c:v>25.298933579999996</c:v>
                </c:pt>
                <c:pt idx="213">
                  <c:v>25.192711799999998</c:v>
                </c:pt>
                <c:pt idx="214">
                  <c:v>25.423305299999999</c:v>
                </c:pt>
                <c:pt idx="215">
                  <c:v>26.574528600000001</c:v>
                </c:pt>
                <c:pt idx="216">
                  <c:v>26.471723399999998</c:v>
                </c:pt>
                <c:pt idx="217">
                  <c:v>26.4218598</c:v>
                </c:pt>
                <c:pt idx="218">
                  <c:v>26.496655200000003</c:v>
                </c:pt>
                <c:pt idx="219">
                  <c:v>26.367379199999998</c:v>
                </c:pt>
                <c:pt idx="220">
                  <c:v>26.93607561</c:v>
                </c:pt>
                <c:pt idx="221">
                  <c:v>27.009301230000002</c:v>
                </c:pt>
                <c:pt idx="222">
                  <c:v>27.03151926</c:v>
                </c:pt>
                <c:pt idx="223">
                  <c:v>27.010552949999997</c:v>
                </c:pt>
                <c:pt idx="224">
                  <c:v>26.918864459999998</c:v>
                </c:pt>
                <c:pt idx="225">
                  <c:v>27.711926549999998</c:v>
                </c:pt>
                <c:pt idx="226">
                  <c:v>27.707078699999993</c:v>
                </c:pt>
                <c:pt idx="227">
                  <c:v>27.495066059999999</c:v>
                </c:pt>
                <c:pt idx="228">
                  <c:v>27.386797409999996</c:v>
                </c:pt>
                <c:pt idx="229">
                  <c:v>27.453051359999996</c:v>
                </c:pt>
                <c:pt idx="230">
                  <c:v>27.430751249999997</c:v>
                </c:pt>
                <c:pt idx="231">
                  <c:v>28.673363789999996</c:v>
                </c:pt>
                <c:pt idx="232">
                  <c:v>28.729621080000001</c:v>
                </c:pt>
                <c:pt idx="233">
                  <c:v>28.58106141</c:v>
                </c:pt>
                <c:pt idx="234">
                  <c:v>28.445976539999997</c:v>
                </c:pt>
                <c:pt idx="235">
                  <c:v>28.220610509999997</c:v>
                </c:pt>
                <c:pt idx="236">
                  <c:v>28.264403609999999</c:v>
                </c:pt>
                <c:pt idx="237">
                  <c:v>28.386013680000001</c:v>
                </c:pt>
                <c:pt idx="238">
                  <c:v>28.426774949999999</c:v>
                </c:pt>
                <c:pt idx="239">
                  <c:v>28.252613159999996</c:v>
                </c:pt>
                <c:pt idx="240">
                  <c:v>28.388371769999996</c:v>
                </c:pt>
                <c:pt idx="241">
                  <c:v>28.427785559999997</c:v>
                </c:pt>
                <c:pt idx="242">
                  <c:v>28.472252399999995</c:v>
                </c:pt>
                <c:pt idx="243">
                  <c:v>28.574997749999998</c:v>
                </c:pt>
                <c:pt idx="244">
                  <c:v>29.297833560000004</c:v>
                </c:pt>
                <c:pt idx="245">
                  <c:v>29.393860320000002</c:v>
                </c:pt>
                <c:pt idx="246">
                  <c:v>29.28401676</c:v>
                </c:pt>
                <c:pt idx="247">
                  <c:v>29.448782100000003</c:v>
                </c:pt>
                <c:pt idx="248">
                  <c:v>29.378661840000003</c:v>
                </c:pt>
                <c:pt idx="249">
                  <c:v>29.333757240000001</c:v>
                </c:pt>
                <c:pt idx="250">
                  <c:v>30.521345399999998</c:v>
                </c:pt>
                <c:pt idx="251">
                  <c:v>30.399969599999995</c:v>
                </c:pt>
                <c:pt idx="252">
                  <c:v>30.404996999999998</c:v>
                </c:pt>
                <c:pt idx="253">
                  <c:v>30.2207787</c:v>
                </c:pt>
                <c:pt idx="254">
                  <c:v>30.278234699999995</c:v>
                </c:pt>
                <c:pt idx="255">
                  <c:v>32.367646079999993</c:v>
                </c:pt>
                <c:pt idx="256">
                  <c:v>32.367646079999993</c:v>
                </c:pt>
                <c:pt idx="257">
                  <c:v>32.283377279999996</c:v>
                </c:pt>
                <c:pt idx="258">
                  <c:v>32.206003199999998</c:v>
                </c:pt>
                <c:pt idx="259">
                  <c:v>32.085728639999992</c:v>
                </c:pt>
                <c:pt idx="260">
                  <c:v>31.898805119999995</c:v>
                </c:pt>
                <c:pt idx="261">
                  <c:v>31.898805119999995</c:v>
                </c:pt>
                <c:pt idx="262">
                  <c:v>31.800746879999995</c:v>
                </c:pt>
                <c:pt idx="263">
                  <c:v>31.857436799999995</c:v>
                </c:pt>
                <c:pt idx="264">
                  <c:v>31.720308479999993</c:v>
                </c:pt>
                <c:pt idx="265">
                  <c:v>32.107483260000002</c:v>
                </c:pt>
                <c:pt idx="266">
                  <c:v>32.268250620000003</c:v>
                </c:pt>
                <c:pt idx="267">
                  <c:v>32.393850119999996</c:v>
                </c:pt>
                <c:pt idx="268">
                  <c:v>32.254724520000003</c:v>
                </c:pt>
                <c:pt idx="269">
                  <c:v>32.081976900000001</c:v>
                </c:pt>
                <c:pt idx="270">
                  <c:v>32.379602399999996</c:v>
                </c:pt>
                <c:pt idx="271">
                  <c:v>32.046084</c:v>
                </c:pt>
                <c:pt idx="272">
                  <c:v>32.157387899999996</c:v>
                </c:pt>
                <c:pt idx="273">
                  <c:v>32.125923899999997</c:v>
                </c:pt>
                <c:pt idx="274">
                  <c:v>32.133789899999996</c:v>
                </c:pt>
                <c:pt idx="275">
                  <c:v>29.375457299999997</c:v>
                </c:pt>
                <c:pt idx="276">
                  <c:v>29.310819299999999</c:v>
                </c:pt>
                <c:pt idx="277">
                  <c:v>29.211707699999998</c:v>
                </c:pt>
                <c:pt idx="278">
                  <c:v>29.001634199999998</c:v>
                </c:pt>
                <c:pt idx="279">
                  <c:v>28.721177099999998</c:v>
                </c:pt>
                <c:pt idx="280">
                  <c:v>28.606631039999996</c:v>
                </c:pt>
                <c:pt idx="281">
                  <c:v>28.784826719999998</c:v>
                </c:pt>
                <c:pt idx="282">
                  <c:v>28.657137599999999</c:v>
                </c:pt>
                <c:pt idx="283">
                  <c:v>28.55150064</c:v>
                </c:pt>
                <c:pt idx="284">
                  <c:v>28.521623519999999</c:v>
                </c:pt>
                <c:pt idx="285">
                  <c:v>28.0484802</c:v>
                </c:pt>
                <c:pt idx="286">
                  <c:v>28.0868526</c:v>
                </c:pt>
                <c:pt idx="287">
                  <c:v>28.258830720000002</c:v>
                </c:pt>
                <c:pt idx="288">
                  <c:v>28.376040960000001</c:v>
                </c:pt>
                <c:pt idx="289">
                  <c:v>28.459413720000001</c:v>
                </c:pt>
                <c:pt idx="290">
                  <c:v>29.597220359999994</c:v>
                </c:pt>
                <c:pt idx="291">
                  <c:v>29.530879199999998</c:v>
                </c:pt>
                <c:pt idx="292">
                  <c:v>29.339468639999996</c:v>
                </c:pt>
                <c:pt idx="293">
                  <c:v>29.220199559999998</c:v>
                </c:pt>
                <c:pt idx="294">
                  <c:v>29.049090119999995</c:v>
                </c:pt>
                <c:pt idx="295">
                  <c:v>29.121594119999994</c:v>
                </c:pt>
                <c:pt idx="296">
                  <c:v>21.794880239999998</c:v>
                </c:pt>
                <c:pt idx="297">
                  <c:v>21.892955579999999</c:v>
                </c:pt>
                <c:pt idx="298">
                  <c:v>21.93105096</c:v>
                </c:pt>
                <c:pt idx="299">
                  <c:v>21.930240420000001</c:v>
                </c:pt>
                <c:pt idx="300">
                  <c:v>23.360747759999999</c:v>
                </c:pt>
                <c:pt idx="301">
                  <c:v>23.379995520000001</c:v>
                </c:pt>
                <c:pt idx="302">
                  <c:v>23.472499680000002</c:v>
                </c:pt>
                <c:pt idx="303">
                  <c:v>23.554374480000003</c:v>
                </c:pt>
                <c:pt idx="304">
                  <c:v>23.58913536</c:v>
                </c:pt>
                <c:pt idx="305">
                  <c:v>24.447281759999999</c:v>
                </c:pt>
                <c:pt idx="306">
                  <c:v>24.414778080000001</c:v>
                </c:pt>
                <c:pt idx="307">
                  <c:v>24.270919200000002</c:v>
                </c:pt>
                <c:pt idx="308">
                  <c:v>24.26610384</c:v>
                </c:pt>
                <c:pt idx="309">
                  <c:v>24.411768479999999</c:v>
                </c:pt>
                <c:pt idx="310">
                  <c:v>24.429525120000001</c:v>
                </c:pt>
                <c:pt idx="311">
                  <c:v>24.431631840000001</c:v>
                </c:pt>
                <c:pt idx="312">
                  <c:v>24.276938399999999</c:v>
                </c:pt>
                <c:pt idx="313">
                  <c:v>24.35037264</c:v>
                </c:pt>
                <c:pt idx="314">
                  <c:v>24.427719360000001</c:v>
                </c:pt>
                <c:pt idx="315">
                  <c:v>21.444566219999999</c:v>
                </c:pt>
                <c:pt idx="316">
                  <c:v>21.357664020000001</c:v>
                </c:pt>
                <c:pt idx="317">
                  <c:v>21.459576599999998</c:v>
                </c:pt>
                <c:pt idx="318">
                  <c:v>21.46642344</c:v>
                </c:pt>
                <c:pt idx="319">
                  <c:v>21.395058299999999</c:v>
                </c:pt>
                <c:pt idx="320">
                  <c:v>21.305786040000001</c:v>
                </c:pt>
                <c:pt idx="321">
                  <c:v>19.51617186</c:v>
                </c:pt>
                <c:pt idx="322">
                  <c:v>19.590231960000001</c:v>
                </c:pt>
                <c:pt idx="323">
                  <c:v>19.659921300000001</c:v>
                </c:pt>
                <c:pt idx="324">
                  <c:v>19.465853399999997</c:v>
                </c:pt>
                <c:pt idx="325">
                  <c:v>19.465853399999997</c:v>
                </c:pt>
                <c:pt idx="326">
                  <c:v>19.448377199999999</c:v>
                </c:pt>
                <c:pt idx="327">
                  <c:v>19.504636199999997</c:v>
                </c:pt>
                <c:pt idx="328">
                  <c:v>19.464895799999997</c:v>
                </c:pt>
                <c:pt idx="329">
                  <c:v>19.577174400000001</c:v>
                </c:pt>
                <c:pt idx="330">
                  <c:v>19.524506399999996</c:v>
                </c:pt>
                <c:pt idx="331">
                  <c:v>19.445983199999997</c:v>
                </c:pt>
                <c:pt idx="332">
                  <c:v>19.384696799999997</c:v>
                </c:pt>
                <c:pt idx="333">
                  <c:v>19.330592399999997</c:v>
                </c:pt>
                <c:pt idx="334">
                  <c:v>20.129820749999997</c:v>
                </c:pt>
                <c:pt idx="335">
                  <c:v>20.114447849999998</c:v>
                </c:pt>
                <c:pt idx="336">
                  <c:v>20.050228799999999</c:v>
                </c:pt>
                <c:pt idx="337">
                  <c:v>20.085933600000001</c:v>
                </c:pt>
                <c:pt idx="338">
                  <c:v>20.033120249999996</c:v>
                </c:pt>
                <c:pt idx="339">
                  <c:v>20.053452149999998</c:v>
                </c:pt>
                <c:pt idx="340">
                  <c:v>20.611594440000001</c:v>
                </c:pt>
                <c:pt idx="341">
                  <c:v>20.709536400000001</c:v>
                </c:pt>
                <c:pt idx="342">
                  <c:v>20.7196596</c:v>
                </c:pt>
                <c:pt idx="343">
                  <c:v>20.79102816</c:v>
                </c:pt>
                <c:pt idx="344">
                  <c:v>20.89327248</c:v>
                </c:pt>
                <c:pt idx="345">
                  <c:v>20.913012719999998</c:v>
                </c:pt>
                <c:pt idx="346">
                  <c:v>22.50379152</c:v>
                </c:pt>
                <c:pt idx="347">
                  <c:v>22.677257340000001</c:v>
                </c:pt>
                <c:pt idx="348">
                  <c:v>22.740063929999998</c:v>
                </c:pt>
                <c:pt idx="349">
                  <c:v>22.747676850000001</c:v>
                </c:pt>
                <c:pt idx="350">
                  <c:v>23.219539379999997</c:v>
                </c:pt>
                <c:pt idx="351">
                  <c:v>23.25056562</c:v>
                </c:pt>
                <c:pt idx="352">
                  <c:v>23.36746806</c:v>
                </c:pt>
                <c:pt idx="353">
                  <c:v>23.366359979999999</c:v>
                </c:pt>
                <c:pt idx="354">
                  <c:v>23.319266580000001</c:v>
                </c:pt>
                <c:pt idx="355">
                  <c:v>22.62055032</c:v>
                </c:pt>
                <c:pt idx="356">
                  <c:v>22.57434954</c:v>
                </c:pt>
                <c:pt idx="357">
                  <c:v>22.776984540000001</c:v>
                </c:pt>
                <c:pt idx="358">
                  <c:v>22.922881740000001</c:v>
                </c:pt>
                <c:pt idx="359">
                  <c:v>22.912074539999999</c:v>
                </c:pt>
                <c:pt idx="360">
                  <c:v>25.279593479999999</c:v>
                </c:pt>
                <c:pt idx="361">
                  <c:v>25.321546619999996</c:v>
                </c:pt>
                <c:pt idx="362">
                  <c:v>25.272154979999996</c:v>
                </c:pt>
                <c:pt idx="363">
                  <c:v>25.422115139999999</c:v>
                </c:pt>
                <c:pt idx="364">
                  <c:v>25.378674299999997</c:v>
                </c:pt>
                <c:pt idx="365">
                  <c:v>26.99737056</c:v>
                </c:pt>
                <c:pt idx="366">
                  <c:v>27.075086639999999</c:v>
                </c:pt>
                <c:pt idx="367">
                  <c:v>27.208493999999998</c:v>
                </c:pt>
                <c:pt idx="368">
                  <c:v>27.094908959999998</c:v>
                </c:pt>
                <c:pt idx="369">
                  <c:v>26.954579519999999</c:v>
                </c:pt>
                <c:pt idx="370">
                  <c:v>28.150485120000003</c:v>
                </c:pt>
                <c:pt idx="371">
                  <c:v>28.070046720000004</c:v>
                </c:pt>
                <c:pt idx="372">
                  <c:v>28.13603904</c:v>
                </c:pt>
                <c:pt idx="373">
                  <c:v>27.868458240000002</c:v>
                </c:pt>
                <c:pt idx="374">
                  <c:v>27.76503744</c:v>
                </c:pt>
                <c:pt idx="375">
                  <c:v>28.485583560000002</c:v>
                </c:pt>
                <c:pt idx="376">
                  <c:v>28.38771684</c:v>
                </c:pt>
                <c:pt idx="377">
                  <c:v>28.436985359999998</c:v>
                </c:pt>
                <c:pt idx="378">
                  <c:v>28.4684904</c:v>
                </c:pt>
                <c:pt idx="379">
                  <c:v>28.769128919999996</c:v>
                </c:pt>
                <c:pt idx="380">
                  <c:v>34.150054319999995</c:v>
                </c:pt>
                <c:pt idx="381">
                  <c:v>34.160369039999999</c:v>
                </c:pt>
                <c:pt idx="382">
                  <c:v>34.306362</c:v>
                </c:pt>
                <c:pt idx="383">
                  <c:v>34.263516240000001</c:v>
                </c:pt>
                <c:pt idx="384">
                  <c:v>34.179411600000002</c:v>
                </c:pt>
                <c:pt idx="385">
                  <c:v>31.149530999999996</c:v>
                </c:pt>
                <c:pt idx="386">
                  <c:v>31.021923959999995</c:v>
                </c:pt>
                <c:pt idx="387">
                  <c:v>31.076301959999999</c:v>
                </c:pt>
                <c:pt idx="388">
                  <c:v>31.263724799999999</c:v>
                </c:pt>
                <c:pt idx="389">
                  <c:v>31.311214919999994</c:v>
                </c:pt>
                <c:pt idx="390">
                  <c:v>30.171068999999999</c:v>
                </c:pt>
                <c:pt idx="391">
                  <c:v>30.350369339999997</c:v>
                </c:pt>
                <c:pt idx="392">
                  <c:v>30.238350659999998</c:v>
                </c:pt>
                <c:pt idx="393">
                  <c:v>30.25103202</c:v>
                </c:pt>
                <c:pt idx="394">
                  <c:v>30.09991248</c:v>
                </c:pt>
                <c:pt idx="395">
                  <c:v>29.378661840000003</c:v>
                </c:pt>
                <c:pt idx="396">
                  <c:v>29.373825960000001</c:v>
                </c:pt>
                <c:pt idx="397">
                  <c:v>29.471579820000002</c:v>
                </c:pt>
                <c:pt idx="398">
                  <c:v>29.470198140000001</c:v>
                </c:pt>
                <c:pt idx="399">
                  <c:v>29.562425280000003</c:v>
                </c:pt>
                <c:pt idx="400">
                  <c:v>29.60525736</c:v>
                </c:pt>
                <c:pt idx="401">
                  <c:v>29.211930000000002</c:v>
                </c:pt>
                <c:pt idx="402">
                  <c:v>29.273148000000003</c:v>
                </c:pt>
                <c:pt idx="403">
                  <c:v>29.375064000000002</c:v>
                </c:pt>
                <c:pt idx="404">
                  <c:v>29.450988000000002</c:v>
                </c:pt>
                <c:pt idx="405">
                  <c:v>29.211930000000002</c:v>
                </c:pt>
                <c:pt idx="406">
                  <c:v>27.7584813</c:v>
                </c:pt>
                <c:pt idx="407">
                  <c:v>27.756207</c:v>
                </c:pt>
                <c:pt idx="408">
                  <c:v>27.832233599999999</c:v>
                </c:pt>
                <c:pt idx="409">
                  <c:v>27.865698300000002</c:v>
                </c:pt>
                <c:pt idx="410">
                  <c:v>28.616345549999998</c:v>
                </c:pt>
                <c:pt idx="411">
                  <c:v>28.471961699999998</c:v>
                </c:pt>
                <c:pt idx="412">
                  <c:v>28.4986377</c:v>
                </c:pt>
                <c:pt idx="413">
                  <c:v>28.566994949999998</c:v>
                </c:pt>
                <c:pt idx="414">
                  <c:v>28.716047099999997</c:v>
                </c:pt>
                <c:pt idx="415">
                  <c:v>29.508102000000001</c:v>
                </c:pt>
                <c:pt idx="416">
                  <c:v>29.589840000000002</c:v>
                </c:pt>
                <c:pt idx="417">
                  <c:v>29.502972000000003</c:v>
                </c:pt>
                <c:pt idx="418">
                  <c:v>29.473902000000002</c:v>
                </c:pt>
                <c:pt idx="419">
                  <c:v>29.552904000000002</c:v>
                </c:pt>
                <c:pt idx="420">
                  <c:v>29.914740000000002</c:v>
                </c:pt>
                <c:pt idx="421">
                  <c:v>29.957832</c:v>
                </c:pt>
                <c:pt idx="422">
                  <c:v>30.072402000000004</c:v>
                </c:pt>
                <c:pt idx="423">
                  <c:v>30.232116000000001</c:v>
                </c:pt>
                <c:pt idx="424">
                  <c:v>30.022470000000002</c:v>
                </c:pt>
                <c:pt idx="425">
                  <c:v>33.273692999999994</c:v>
                </c:pt>
                <c:pt idx="426">
                  <c:v>33.205361400000001</c:v>
                </c:pt>
                <c:pt idx="427">
                  <c:v>32.955951059999997</c:v>
                </c:pt>
                <c:pt idx="428">
                  <c:v>32.730077159999993</c:v>
                </c:pt>
                <c:pt idx="429">
                  <c:v>32.796510659999996</c:v>
                </c:pt>
                <c:pt idx="430">
                  <c:v>33.53084964</c:v>
                </c:pt>
                <c:pt idx="431">
                  <c:v>33.407257680000001</c:v>
                </c:pt>
                <c:pt idx="432">
                  <c:v>33.284835360000002</c:v>
                </c:pt>
                <c:pt idx="433">
                  <c:v>33.34292748</c:v>
                </c:pt>
                <c:pt idx="434">
                  <c:v>33.444686160000003</c:v>
                </c:pt>
                <c:pt idx="435">
                  <c:v>33.803348399999997</c:v>
                </c:pt>
                <c:pt idx="436">
                  <c:v>33.827732999999995</c:v>
                </c:pt>
                <c:pt idx="437">
                  <c:v>34.035788699999998</c:v>
                </c:pt>
                <c:pt idx="438">
                  <c:v>33.830879399999993</c:v>
                </c:pt>
                <c:pt idx="439">
                  <c:v>33.813180899999999</c:v>
                </c:pt>
                <c:pt idx="440">
                  <c:v>33.953588999999994</c:v>
                </c:pt>
                <c:pt idx="441">
                  <c:v>34.040776770000008</c:v>
                </c:pt>
                <c:pt idx="442">
                  <c:v>34.095288150000002</c:v>
                </c:pt>
                <c:pt idx="443">
                  <c:v>33.97955022</c:v>
                </c:pt>
                <c:pt idx="444">
                  <c:v>33.835371570000007</c:v>
                </c:pt>
                <c:pt idx="445">
                  <c:v>35.1778464</c:v>
                </c:pt>
                <c:pt idx="446">
                  <c:v>35.108488799999996</c:v>
                </c:pt>
                <c:pt idx="447">
                  <c:v>35.078529600000003</c:v>
                </c:pt>
                <c:pt idx="448">
                  <c:v>35.168817600000004</c:v>
                </c:pt>
                <c:pt idx="449">
                  <c:v>34.923398400000004</c:v>
                </c:pt>
                <c:pt idx="450">
                  <c:v>33.442298999999998</c:v>
                </c:pt>
                <c:pt idx="451">
                  <c:v>33.360099300000002</c:v>
                </c:pt>
                <c:pt idx="452">
                  <c:v>33.373078199999995</c:v>
                </c:pt>
                <c:pt idx="453">
                  <c:v>33.478089300000001</c:v>
                </c:pt>
                <c:pt idx="454">
                  <c:v>33.681425400000002</c:v>
                </c:pt>
                <c:pt idx="455">
                  <c:v>32.683763519999992</c:v>
                </c:pt>
                <c:pt idx="456">
                  <c:v>32.769557639999995</c:v>
                </c:pt>
                <c:pt idx="457">
                  <c:v>32.851935179999998</c:v>
                </c:pt>
                <c:pt idx="458">
                  <c:v>32.901665399999999</c:v>
                </c:pt>
                <c:pt idx="459">
                  <c:v>32.950256759999995</c:v>
                </c:pt>
                <c:pt idx="460">
                  <c:v>32.683127399999996</c:v>
                </c:pt>
                <c:pt idx="461">
                  <c:v>32.791472999999996</c:v>
                </c:pt>
                <c:pt idx="462">
                  <c:v>32.800125599999994</c:v>
                </c:pt>
                <c:pt idx="463">
                  <c:v>32.6206782</c:v>
                </c:pt>
                <c:pt idx="464">
                  <c:v>32.543180999999997</c:v>
                </c:pt>
                <c:pt idx="465">
                  <c:v>31.059995399999998</c:v>
                </c:pt>
                <c:pt idx="466">
                  <c:v>30.992843699999998</c:v>
                </c:pt>
                <c:pt idx="467">
                  <c:v>31.009003199999995</c:v>
                </c:pt>
                <c:pt idx="468">
                  <c:v>31.146179399999998</c:v>
                </c:pt>
                <c:pt idx="469">
                  <c:v>31.253191199999996</c:v>
                </c:pt>
                <c:pt idx="470">
                  <c:v>30.939536159999999</c:v>
                </c:pt>
                <c:pt idx="471">
                  <c:v>31.011027839999997</c:v>
                </c:pt>
                <c:pt idx="472">
                  <c:v>31.040904959999999</c:v>
                </c:pt>
                <c:pt idx="473">
                  <c:v>31.210919999999994</c:v>
                </c:pt>
                <c:pt idx="474">
                  <c:v>31.256091359999999</c:v>
                </c:pt>
                <c:pt idx="475">
                  <c:v>30.679431479999998</c:v>
                </c:pt>
                <c:pt idx="476">
                  <c:v>30.628152</c:v>
                </c:pt>
                <c:pt idx="477">
                  <c:v>30.698268839999997</c:v>
                </c:pt>
                <c:pt idx="478">
                  <c:v>30.787571879999998</c:v>
                </c:pt>
                <c:pt idx="479">
                  <c:v>30.607919280000001</c:v>
                </c:pt>
                <c:pt idx="480">
                  <c:v>30.657803400000002</c:v>
                </c:pt>
                <c:pt idx="481">
                  <c:v>30.598500600000001</c:v>
                </c:pt>
                <c:pt idx="482">
                  <c:v>30.554546759999997</c:v>
                </c:pt>
                <c:pt idx="483">
                  <c:v>30.41047584</c:v>
                </c:pt>
                <c:pt idx="484">
                  <c:v>30.529081440000002</c:v>
                </c:pt>
                <c:pt idx="485">
                  <c:v>31.026708539999998</c:v>
                </c:pt>
                <c:pt idx="486">
                  <c:v>31.309221059999999</c:v>
                </c:pt>
                <c:pt idx="487">
                  <c:v>31.227496739999999</c:v>
                </c:pt>
                <c:pt idx="488">
                  <c:v>31.151408579999998</c:v>
                </c:pt>
                <c:pt idx="489">
                  <c:v>31.121114219999999</c:v>
                </c:pt>
                <c:pt idx="490">
                  <c:v>30.915042119999999</c:v>
                </c:pt>
                <c:pt idx="491">
                  <c:v>32.547421799999995</c:v>
                </c:pt>
                <c:pt idx="492">
                  <c:v>32.667084180000003</c:v>
                </c:pt>
                <c:pt idx="493">
                  <c:v>32.717409480000001</c:v>
                </c:pt>
                <c:pt idx="494">
                  <c:v>32.68013148</c:v>
                </c:pt>
                <c:pt idx="495">
                  <c:v>30.147984000000001</c:v>
                </c:pt>
                <c:pt idx="496">
                  <c:v>30.159954000000003</c:v>
                </c:pt>
                <c:pt idx="497">
                  <c:v>30.293676000000001</c:v>
                </c:pt>
                <c:pt idx="498">
                  <c:v>30.331296000000002</c:v>
                </c:pt>
                <c:pt idx="499">
                  <c:v>30.035466</c:v>
                </c:pt>
                <c:pt idx="500">
                  <c:v>29.601331199999997</c:v>
                </c:pt>
                <c:pt idx="501">
                  <c:v>29.535974999999997</c:v>
                </c:pt>
                <c:pt idx="502">
                  <c:v>29.525585039999996</c:v>
                </c:pt>
                <c:pt idx="503">
                  <c:v>29.553068159999999</c:v>
                </c:pt>
                <c:pt idx="504">
                  <c:v>29.445146639999997</c:v>
                </c:pt>
                <c:pt idx="505">
                  <c:v>29.423361239999998</c:v>
                </c:pt>
                <c:pt idx="506">
                  <c:v>26.454684959999998</c:v>
                </c:pt>
                <c:pt idx="507">
                  <c:v>26.575971840000001</c:v>
                </c:pt>
                <c:pt idx="508">
                  <c:v>26.479062720000002</c:v>
                </c:pt>
                <c:pt idx="509">
                  <c:v>26.522099999999998</c:v>
                </c:pt>
                <c:pt idx="510">
                  <c:v>26.942195699999999</c:v>
                </c:pt>
                <c:pt idx="511">
                  <c:v>26.849664179999998</c:v>
                </c:pt>
                <c:pt idx="512">
                  <c:v>26.785744379999997</c:v>
                </c:pt>
                <c:pt idx="513">
                  <c:v>26.648468999999999</c:v>
                </c:pt>
                <c:pt idx="514">
                  <c:v>26.662470479999996</c:v>
                </c:pt>
                <c:pt idx="515">
                  <c:v>27.717321599999998</c:v>
                </c:pt>
                <c:pt idx="516">
                  <c:v>27.717321599999998</c:v>
                </c:pt>
                <c:pt idx="517">
                  <c:v>27.717321599999998</c:v>
                </c:pt>
                <c:pt idx="518">
                  <c:v>27.731873699999998</c:v>
                </c:pt>
                <c:pt idx="519">
                  <c:v>27.743894999999998</c:v>
                </c:pt>
                <c:pt idx="520">
                  <c:v>27.217745100000002</c:v>
                </c:pt>
                <c:pt idx="521">
                  <c:v>27.22490316</c:v>
                </c:pt>
                <c:pt idx="522">
                  <c:v>27.22490316</c:v>
                </c:pt>
                <c:pt idx="523">
                  <c:v>27.40945662</c:v>
                </c:pt>
                <c:pt idx="524">
                  <c:v>27.319202820000001</c:v>
                </c:pt>
                <c:pt idx="525">
                  <c:v>27.277188120000002</c:v>
                </c:pt>
                <c:pt idx="526">
                  <c:v>26.109263250000001</c:v>
                </c:pt>
                <c:pt idx="527">
                  <c:v>26.154749249999998</c:v>
                </c:pt>
                <c:pt idx="528">
                  <c:v>25.99674525</c:v>
                </c:pt>
                <c:pt idx="529">
                  <c:v>25.973104500000002</c:v>
                </c:pt>
                <c:pt idx="530">
                  <c:v>25.3278189</c:v>
                </c:pt>
                <c:pt idx="531">
                  <c:v>25.349912100000001</c:v>
                </c:pt>
                <c:pt idx="532">
                  <c:v>25.427529</c:v>
                </c:pt>
                <c:pt idx="533">
                  <c:v>25.5124134</c:v>
                </c:pt>
                <c:pt idx="534">
                  <c:v>25.545843900000001</c:v>
                </c:pt>
                <c:pt idx="535">
                  <c:v>24.672550319999999</c:v>
                </c:pt>
                <c:pt idx="536">
                  <c:v>24.674793839999996</c:v>
                </c:pt>
                <c:pt idx="537">
                  <c:v>24.6941442</c:v>
                </c:pt>
                <c:pt idx="538">
                  <c:v>24.645347639999997</c:v>
                </c:pt>
                <c:pt idx="539">
                  <c:v>24.700874759999998</c:v>
                </c:pt>
                <c:pt idx="540">
                  <c:v>24.004296</c:v>
                </c:pt>
                <c:pt idx="541">
                  <c:v>23.925499199999997</c:v>
                </c:pt>
                <c:pt idx="542">
                  <c:v>23.968454400000002</c:v>
                </c:pt>
                <c:pt idx="543">
                  <c:v>23.946566399999998</c:v>
                </c:pt>
                <c:pt idx="544">
                  <c:v>23.844239999999999</c:v>
                </c:pt>
                <c:pt idx="545">
                  <c:v>20.875440599999997</c:v>
                </c:pt>
                <c:pt idx="546">
                  <c:v>20.947739399999996</c:v>
                </c:pt>
                <c:pt idx="547">
                  <c:v>20.981494799999997</c:v>
                </c:pt>
                <c:pt idx="548">
                  <c:v>21.039669</c:v>
                </c:pt>
                <c:pt idx="549">
                  <c:v>20.47900104</c:v>
                </c:pt>
                <c:pt idx="550">
                  <c:v>20.52969912</c:v>
                </c:pt>
                <c:pt idx="551">
                  <c:v>20.624351040000001</c:v>
                </c:pt>
                <c:pt idx="552">
                  <c:v>20.58156</c:v>
                </c:pt>
                <c:pt idx="553">
                  <c:v>20.60342064</c:v>
                </c:pt>
                <c:pt idx="554">
                  <c:v>20.626211520000002</c:v>
                </c:pt>
                <c:pt idx="555">
                  <c:v>19.7362386</c:v>
                </c:pt>
                <c:pt idx="556">
                  <c:v>19.660434300000002</c:v>
                </c:pt>
                <c:pt idx="557">
                  <c:v>19.6126398</c:v>
                </c:pt>
                <c:pt idx="558">
                  <c:v>19.587742200000001</c:v>
                </c:pt>
                <c:pt idx="559">
                  <c:v>19.590187499999999</c:v>
                </c:pt>
                <c:pt idx="560">
                  <c:v>19.603970100000002</c:v>
                </c:pt>
                <c:pt idx="561">
                  <c:v>18.686025000000001</c:v>
                </c:pt>
                <c:pt idx="562">
                  <c:v>18.6680016</c:v>
                </c:pt>
                <c:pt idx="563">
                  <c:v>18.628562160000001</c:v>
                </c:pt>
                <c:pt idx="564">
                  <c:v>18.621140759999999</c:v>
                </c:pt>
                <c:pt idx="565">
                  <c:v>18.0198432</c:v>
                </c:pt>
                <c:pt idx="566">
                  <c:v>18.124905599999998</c:v>
                </c:pt>
                <c:pt idx="567">
                  <c:v>18.150555600000001</c:v>
                </c:pt>
                <c:pt idx="568">
                  <c:v>18.131266799999999</c:v>
                </c:pt>
                <c:pt idx="569">
                  <c:v>18.269981999999999</c:v>
                </c:pt>
                <c:pt idx="570">
                  <c:v>18.265262400000001</c:v>
                </c:pt>
                <c:pt idx="571">
                  <c:v>17.368179300000001</c:v>
                </c:pt>
                <c:pt idx="572">
                  <c:v>17.290398239999998</c:v>
                </c:pt>
                <c:pt idx="573">
                  <c:v>17.236789740000003</c:v>
                </c:pt>
                <c:pt idx="574">
                  <c:v>17.244392400000002</c:v>
                </c:pt>
                <c:pt idx="575">
                  <c:v>16.45674588</c:v>
                </c:pt>
                <c:pt idx="576">
                  <c:v>16.440157169999999</c:v>
                </c:pt>
                <c:pt idx="577">
                  <c:v>16.427109869999999</c:v>
                </c:pt>
                <c:pt idx="578">
                  <c:v>16.4190951</c:v>
                </c:pt>
                <c:pt idx="579">
                  <c:v>13.99845672</c:v>
                </c:pt>
                <c:pt idx="580">
                  <c:v>14.094669870000001</c:v>
                </c:pt>
                <c:pt idx="581">
                  <c:v>14.0455296</c:v>
                </c:pt>
                <c:pt idx="582">
                  <c:v>14.097850470000001</c:v>
                </c:pt>
                <c:pt idx="583">
                  <c:v>14.13347319</c:v>
                </c:pt>
                <c:pt idx="584">
                  <c:v>14.15494224</c:v>
                </c:pt>
                <c:pt idx="585">
                  <c:v>13.40159832</c:v>
                </c:pt>
                <c:pt idx="586">
                  <c:v>13.410627120000001</c:v>
                </c:pt>
                <c:pt idx="587">
                  <c:v>13.447193759999999</c:v>
                </c:pt>
                <c:pt idx="588">
                  <c:v>13.400394480000001</c:v>
                </c:pt>
                <c:pt idx="589">
                  <c:v>13.41589392</c:v>
                </c:pt>
                <c:pt idx="590">
                  <c:v>13.7129517</c:v>
                </c:pt>
                <c:pt idx="591">
                  <c:v>13.666012200000001</c:v>
                </c:pt>
                <c:pt idx="592">
                  <c:v>13.6521612</c:v>
                </c:pt>
                <c:pt idx="593">
                  <c:v>13.678785900000001</c:v>
                </c:pt>
                <c:pt idx="594">
                  <c:v>13.6521612</c:v>
                </c:pt>
                <c:pt idx="595">
                  <c:v>15.869706299999999</c:v>
                </c:pt>
                <c:pt idx="596">
                  <c:v>15.875990549999999</c:v>
                </c:pt>
                <c:pt idx="597">
                  <c:v>15.889456799999998</c:v>
                </c:pt>
                <c:pt idx="598">
                  <c:v>15.885865799999998</c:v>
                </c:pt>
                <c:pt idx="599">
                  <c:v>16.4254392</c:v>
                </c:pt>
                <c:pt idx="600">
                  <c:v>16.4254392</c:v>
                </c:pt>
                <c:pt idx="601">
                  <c:v>16.40863332</c:v>
                </c:pt>
                <c:pt idx="602">
                  <c:v>16.4789964</c:v>
                </c:pt>
                <c:pt idx="603">
                  <c:v>16.485644879999999</c:v>
                </c:pt>
                <c:pt idx="604">
                  <c:v>16.572075120000001</c:v>
                </c:pt>
                <c:pt idx="605">
                  <c:v>16.238358359999999</c:v>
                </c:pt>
                <c:pt idx="606">
                  <c:v>16.23328308</c:v>
                </c:pt>
                <c:pt idx="607">
                  <c:v>16.173829799999996</c:v>
                </c:pt>
                <c:pt idx="608">
                  <c:v>16.125614639999998</c:v>
                </c:pt>
                <c:pt idx="609">
                  <c:v>16.207906679999997</c:v>
                </c:pt>
                <c:pt idx="610">
                  <c:v>17.119206719999998</c:v>
                </c:pt>
                <c:pt idx="611">
                  <c:v>17.107715519999999</c:v>
                </c:pt>
                <c:pt idx="612">
                  <c:v>17.118440639999996</c:v>
                </c:pt>
                <c:pt idx="613">
                  <c:v>17.096990399999999</c:v>
                </c:pt>
                <c:pt idx="614">
                  <c:v>17.055047519999999</c:v>
                </c:pt>
                <c:pt idx="615">
                  <c:v>17.033022719999998</c:v>
                </c:pt>
                <c:pt idx="616">
                  <c:v>17.034554879999998</c:v>
                </c:pt>
                <c:pt idx="617">
                  <c:v>17.081668799999999</c:v>
                </c:pt>
                <c:pt idx="618">
                  <c:v>17.090095679999997</c:v>
                </c:pt>
                <c:pt idx="619">
                  <c:v>17.132038559999998</c:v>
                </c:pt>
                <c:pt idx="620">
                  <c:v>16.395941699999998</c:v>
                </c:pt>
                <c:pt idx="621">
                  <c:v>16.387891019999998</c:v>
                </c:pt>
                <c:pt idx="622">
                  <c:v>16.363556009999996</c:v>
                </c:pt>
                <c:pt idx="623">
                  <c:v>16.403992379999998</c:v>
                </c:pt>
                <c:pt idx="624">
                  <c:v>16.409847419999998</c:v>
                </c:pt>
                <c:pt idx="625">
                  <c:v>13.7361906</c:v>
                </c:pt>
                <c:pt idx="626">
                  <c:v>13.750965000000001</c:v>
                </c:pt>
                <c:pt idx="627">
                  <c:v>13.773126599999999</c:v>
                </c:pt>
                <c:pt idx="628">
                  <c:v>13.8120633</c:v>
                </c:pt>
                <c:pt idx="629">
                  <c:v>13.831916400000001</c:v>
                </c:pt>
                <c:pt idx="630">
                  <c:v>13.8106782</c:v>
                </c:pt>
                <c:pt idx="631">
                  <c:v>13.739268600000001</c:v>
                </c:pt>
                <c:pt idx="632">
                  <c:v>13.7006397</c:v>
                </c:pt>
                <c:pt idx="633">
                  <c:v>13.665396599999999</c:v>
                </c:pt>
                <c:pt idx="634">
                  <c:v>13.640618699999999</c:v>
                </c:pt>
                <c:pt idx="635">
                  <c:v>13.574441699999999</c:v>
                </c:pt>
                <c:pt idx="636">
                  <c:v>12.8457423</c:v>
                </c:pt>
                <c:pt idx="637">
                  <c:v>12.846323700000001</c:v>
                </c:pt>
                <c:pt idx="638">
                  <c:v>12.839492249999999</c:v>
                </c:pt>
                <c:pt idx="639">
                  <c:v>12.894143849999999</c:v>
                </c:pt>
                <c:pt idx="640">
                  <c:v>13.253472990000001</c:v>
                </c:pt>
                <c:pt idx="641">
                  <c:v>13.252282829999999</c:v>
                </c:pt>
                <c:pt idx="642">
                  <c:v>13.300335539999999</c:v>
                </c:pt>
                <c:pt idx="643">
                  <c:v>13.264630739999999</c:v>
                </c:pt>
                <c:pt idx="644">
                  <c:v>13.17596382</c:v>
                </c:pt>
                <c:pt idx="645">
                  <c:v>13.896862199999999</c:v>
                </c:pt>
                <c:pt idx="646">
                  <c:v>13.812695999999999</c:v>
                </c:pt>
                <c:pt idx="647">
                  <c:v>13.821191279999999</c:v>
                </c:pt>
                <c:pt idx="648">
                  <c:v>13.828585319999998</c:v>
                </c:pt>
                <c:pt idx="649">
                  <c:v>13.838181839999999</c:v>
                </c:pt>
                <c:pt idx="650">
                  <c:v>14.41521792</c:v>
                </c:pt>
                <c:pt idx="651">
                  <c:v>14.495984640000001</c:v>
                </c:pt>
                <c:pt idx="652">
                  <c:v>14.533905600000001</c:v>
                </c:pt>
                <c:pt idx="653">
                  <c:v>14.55130656</c:v>
                </c:pt>
                <c:pt idx="654">
                  <c:v>14.55064992</c:v>
                </c:pt>
                <c:pt idx="655">
                  <c:v>13.104075419999999</c:v>
                </c:pt>
                <c:pt idx="656">
                  <c:v>13.11216372</c:v>
                </c:pt>
                <c:pt idx="657">
                  <c:v>13.12275204</c:v>
                </c:pt>
                <c:pt idx="658">
                  <c:v>13.07083986</c:v>
                </c:pt>
                <c:pt idx="659">
                  <c:v>13.0684869</c:v>
                </c:pt>
                <c:pt idx="660">
                  <c:v>13.37300712</c:v>
                </c:pt>
                <c:pt idx="661">
                  <c:v>13.361721119999999</c:v>
                </c:pt>
                <c:pt idx="662">
                  <c:v>13.407617519999999</c:v>
                </c:pt>
                <c:pt idx="663">
                  <c:v>13.405209839999999</c:v>
                </c:pt>
                <c:pt idx="664">
                  <c:v>13.41363672</c:v>
                </c:pt>
                <c:pt idx="665">
                  <c:v>14.01894252</c:v>
                </c:pt>
                <c:pt idx="666">
                  <c:v>14.018313239999999</c:v>
                </c:pt>
                <c:pt idx="667">
                  <c:v>14.109401519999999</c:v>
                </c:pt>
                <c:pt idx="668">
                  <c:v>14.11821144</c:v>
                </c:pt>
                <c:pt idx="669">
                  <c:v>14.098703759999999</c:v>
                </c:pt>
                <c:pt idx="670">
                  <c:v>13.0634766</c:v>
                </c:pt>
                <c:pt idx="671">
                  <c:v>13.05751725</c:v>
                </c:pt>
                <c:pt idx="672">
                  <c:v>13.048214850000001</c:v>
                </c:pt>
                <c:pt idx="673">
                  <c:v>13.05461025</c:v>
                </c:pt>
                <c:pt idx="674">
                  <c:v>13.1437098</c:v>
                </c:pt>
                <c:pt idx="675">
                  <c:v>12.630176279999999</c:v>
                </c:pt>
                <c:pt idx="676">
                  <c:v>12.536369099999998</c:v>
                </c:pt>
                <c:pt idx="677">
                  <c:v>12.534826679999998</c:v>
                </c:pt>
                <c:pt idx="678">
                  <c:v>12.502295639999998</c:v>
                </c:pt>
                <c:pt idx="679">
                  <c:v>12.519122039999997</c:v>
                </c:pt>
                <c:pt idx="680">
                  <c:v>12.823317360000001</c:v>
                </c:pt>
                <c:pt idx="681">
                  <c:v>12.8033514</c:v>
                </c:pt>
                <c:pt idx="682">
                  <c:v>12.83883048</c:v>
                </c:pt>
                <c:pt idx="683">
                  <c:v>12.882497040000001</c:v>
                </c:pt>
                <c:pt idx="684">
                  <c:v>12.93061644</c:v>
                </c:pt>
                <c:pt idx="685">
                  <c:v>14.783264640000001</c:v>
                </c:pt>
                <c:pt idx="686">
                  <c:v>14.795248320000001</c:v>
                </c:pt>
                <c:pt idx="687">
                  <c:v>14.803948800000001</c:v>
                </c:pt>
                <c:pt idx="688">
                  <c:v>14.79787488</c:v>
                </c:pt>
                <c:pt idx="689">
                  <c:v>14.81527584</c:v>
                </c:pt>
                <c:pt idx="690">
                  <c:v>14.777847359999999</c:v>
                </c:pt>
                <c:pt idx="691">
                  <c:v>14.463545940000001</c:v>
                </c:pt>
                <c:pt idx="692">
                  <c:v>14.479780680000001</c:v>
                </c:pt>
                <c:pt idx="693">
                  <c:v>14.513053860000001</c:v>
                </c:pt>
                <c:pt idx="694">
                  <c:v>14.524948620000002</c:v>
                </c:pt>
                <c:pt idx="695">
                  <c:v>14.596156440000001</c:v>
                </c:pt>
                <c:pt idx="696">
                  <c:v>14.656112460000001</c:v>
                </c:pt>
                <c:pt idx="697">
                  <c:v>14.662702800000002</c:v>
                </c:pt>
                <c:pt idx="698">
                  <c:v>14.573652840000001</c:v>
                </c:pt>
                <c:pt idx="699">
                  <c:v>14.555167740000002</c:v>
                </c:pt>
                <c:pt idx="700">
                  <c:v>13.621148639999999</c:v>
                </c:pt>
                <c:pt idx="701">
                  <c:v>13.6094112</c:v>
                </c:pt>
                <c:pt idx="702">
                  <c:v>13.629274559999999</c:v>
                </c:pt>
                <c:pt idx="703">
                  <c:v>13.683748320000001</c:v>
                </c:pt>
                <c:pt idx="704">
                  <c:v>13.64221584</c:v>
                </c:pt>
                <c:pt idx="705">
                  <c:v>15.581896200000001</c:v>
                </c:pt>
                <c:pt idx="706">
                  <c:v>15.7045203</c:v>
                </c:pt>
                <c:pt idx="707">
                  <c:v>15.630600420000002</c:v>
                </c:pt>
                <c:pt idx="708">
                  <c:v>15.616438200000001</c:v>
                </c:pt>
                <c:pt idx="709">
                  <c:v>15.62075595</c:v>
                </c:pt>
                <c:pt idx="710">
                  <c:v>18.013865039999999</c:v>
                </c:pt>
                <c:pt idx="711">
                  <c:v>18.040048559999999</c:v>
                </c:pt>
                <c:pt idx="712">
                  <c:v>18.037668239999999</c:v>
                </c:pt>
                <c:pt idx="713">
                  <c:v>18.101936879999997</c:v>
                </c:pt>
                <c:pt idx="714">
                  <c:v>18.129112199999998</c:v>
                </c:pt>
                <c:pt idx="715">
                  <c:v>17.962994249999998</c:v>
                </c:pt>
                <c:pt idx="716">
                  <c:v>18.0379179</c:v>
                </c:pt>
                <c:pt idx="717">
                  <c:v>18.012353399999999</c:v>
                </c:pt>
                <c:pt idx="718">
                  <c:v>17.966337299999999</c:v>
                </c:pt>
                <c:pt idx="719">
                  <c:v>17.902426049999999</c:v>
                </c:pt>
                <c:pt idx="720">
                  <c:v>17.287704989999998</c:v>
                </c:pt>
                <c:pt idx="721">
                  <c:v>17.263219499999998</c:v>
                </c:pt>
                <c:pt idx="722">
                  <c:v>17.323958699999999</c:v>
                </c:pt>
                <c:pt idx="723">
                  <c:v>17.286945749999997</c:v>
                </c:pt>
                <c:pt idx="724">
                  <c:v>17.234368379999999</c:v>
                </c:pt>
                <c:pt idx="725">
                  <c:v>17.973994679999997</c:v>
                </c:pt>
                <c:pt idx="726">
                  <c:v>17.991053639999997</c:v>
                </c:pt>
                <c:pt idx="727">
                  <c:v>17.971415999999998</c:v>
                </c:pt>
                <c:pt idx="728">
                  <c:v>17.95038984</c:v>
                </c:pt>
                <c:pt idx="729">
                  <c:v>17.844465599999999</c:v>
                </c:pt>
                <c:pt idx="730">
                  <c:v>20.877143759999999</c:v>
                </c:pt>
                <c:pt idx="731">
                  <c:v>20.86388784</c:v>
                </c:pt>
                <c:pt idx="732">
                  <c:v>20.892957840000001</c:v>
                </c:pt>
                <c:pt idx="733">
                  <c:v>20.9210976</c:v>
                </c:pt>
                <c:pt idx="734">
                  <c:v>20.942958239999999</c:v>
                </c:pt>
                <c:pt idx="735">
                  <c:v>19.426519980000002</c:v>
                </c:pt>
                <c:pt idx="736">
                  <c:v>19.423934460000002</c:v>
                </c:pt>
                <c:pt idx="737">
                  <c:v>19.3838589</c:v>
                </c:pt>
                <c:pt idx="738">
                  <c:v>19.370715839999999</c:v>
                </c:pt>
                <c:pt idx="739">
                  <c:v>19.312541639999999</c:v>
                </c:pt>
                <c:pt idx="740">
                  <c:v>18.065363399999999</c:v>
                </c:pt>
                <c:pt idx="741">
                  <c:v>18.08796276</c:v>
                </c:pt>
                <c:pt idx="742">
                  <c:v>18.220330440000001</c:v>
                </c:pt>
                <c:pt idx="743">
                  <c:v>18.221137560000003</c:v>
                </c:pt>
                <c:pt idx="744">
                  <c:v>18.269766539999999</c:v>
                </c:pt>
                <c:pt idx="745">
                  <c:v>17.68807584</c:v>
                </c:pt>
                <c:pt idx="746">
                  <c:v>17.666437500000001</c:v>
                </c:pt>
                <c:pt idx="747">
                  <c:v>17.701721639999999</c:v>
                </c:pt>
                <c:pt idx="748">
                  <c:v>17.706595139999997</c:v>
                </c:pt>
                <c:pt idx="749">
                  <c:v>17.71946118</c:v>
                </c:pt>
                <c:pt idx="750">
                  <c:v>16.71003108</c:v>
                </c:pt>
                <c:pt idx="751">
                  <c:v>16.6664466</c:v>
                </c:pt>
                <c:pt idx="752">
                  <c:v>16.66866276</c:v>
                </c:pt>
                <c:pt idx="753">
                  <c:v>16.688977559999998</c:v>
                </c:pt>
                <c:pt idx="754">
                  <c:v>16.673833800000001</c:v>
                </c:pt>
                <c:pt idx="755">
                  <c:v>17.667997019999998</c:v>
                </c:pt>
                <c:pt idx="756">
                  <c:v>17.702501399999999</c:v>
                </c:pt>
                <c:pt idx="757">
                  <c:v>17.698407660000001</c:v>
                </c:pt>
                <c:pt idx="758">
                  <c:v>17.722580220000001</c:v>
                </c:pt>
                <c:pt idx="759">
                  <c:v>17.7112737</c:v>
                </c:pt>
                <c:pt idx="760">
                  <c:v>17.369906399999998</c:v>
                </c:pt>
                <c:pt idx="761">
                  <c:v>17.296937279999998</c:v>
                </c:pt>
                <c:pt idx="762">
                  <c:v>17.279700479999999</c:v>
                </c:pt>
                <c:pt idx="763">
                  <c:v>17.273571839999999</c:v>
                </c:pt>
                <c:pt idx="764">
                  <c:v>17.265719519999998</c:v>
                </c:pt>
                <c:pt idx="765">
                  <c:v>17.333709119999998</c:v>
                </c:pt>
                <c:pt idx="766">
                  <c:v>16.992577799999999</c:v>
                </c:pt>
                <c:pt idx="767">
                  <c:v>16.962858000000001</c:v>
                </c:pt>
                <c:pt idx="768">
                  <c:v>16.968124799999998</c:v>
                </c:pt>
                <c:pt idx="769">
                  <c:v>16.919218799999999</c:v>
                </c:pt>
                <c:pt idx="770">
                  <c:v>17.351087850000003</c:v>
                </c:pt>
                <c:pt idx="771">
                  <c:v>17.34954201</c:v>
                </c:pt>
                <c:pt idx="772">
                  <c:v>17.324615340000001</c:v>
                </c:pt>
                <c:pt idx="773">
                  <c:v>17.367512400000003</c:v>
                </c:pt>
                <c:pt idx="774">
                  <c:v>17.38219788</c:v>
                </c:pt>
                <c:pt idx="775">
                  <c:v>16.814614679999998</c:v>
                </c:pt>
                <c:pt idx="776">
                  <c:v>16.810886880000002</c:v>
                </c:pt>
                <c:pt idx="777">
                  <c:v>16.806972689999998</c:v>
                </c:pt>
                <c:pt idx="778">
                  <c:v>16.806972689999998</c:v>
                </c:pt>
                <c:pt idx="779">
                  <c:v>16.794111780000001</c:v>
                </c:pt>
                <c:pt idx="780">
                  <c:v>15.62489244</c:v>
                </c:pt>
                <c:pt idx="781">
                  <c:v>15.568380360000001</c:v>
                </c:pt>
                <c:pt idx="782">
                  <c:v>15.538554540000002</c:v>
                </c:pt>
                <c:pt idx="783">
                  <c:v>15.538554540000002</c:v>
                </c:pt>
                <c:pt idx="784">
                  <c:v>15.571868760000001</c:v>
                </c:pt>
                <c:pt idx="785">
                  <c:v>15.77525958</c:v>
                </c:pt>
                <c:pt idx="786">
                  <c:v>15.7407381</c:v>
                </c:pt>
                <c:pt idx="787">
                  <c:v>15.808548149999998</c:v>
                </c:pt>
                <c:pt idx="788">
                  <c:v>15.83972316</c:v>
                </c:pt>
                <c:pt idx="789">
                  <c:v>15.864029099999998</c:v>
                </c:pt>
                <c:pt idx="790">
                  <c:v>16.309956059999998</c:v>
                </c:pt>
                <c:pt idx="791">
                  <c:v>16.279866899999998</c:v>
                </c:pt>
                <c:pt idx="792">
                  <c:v>16.298174159999999</c:v>
                </c:pt>
                <c:pt idx="793">
                  <c:v>16.254309239999998</c:v>
                </c:pt>
                <c:pt idx="794">
                  <c:v>16.268991299999996</c:v>
                </c:pt>
                <c:pt idx="795">
                  <c:v>14.17940892</c:v>
                </c:pt>
                <c:pt idx="796">
                  <c:v>14.19529824</c:v>
                </c:pt>
                <c:pt idx="797">
                  <c:v>14.175475919999998</c:v>
                </c:pt>
                <c:pt idx="798">
                  <c:v>14.204265479999998</c:v>
                </c:pt>
                <c:pt idx="799">
                  <c:v>14.2429662</c:v>
                </c:pt>
                <c:pt idx="800">
                  <c:v>12.408170399999999</c:v>
                </c:pt>
                <c:pt idx="801">
                  <c:v>12.4222608</c:v>
                </c:pt>
                <c:pt idx="802">
                  <c:v>12.435803999999999</c:v>
                </c:pt>
                <c:pt idx="803">
                  <c:v>12.4381296</c:v>
                </c:pt>
                <c:pt idx="804">
                  <c:v>12.396952799999999</c:v>
                </c:pt>
                <c:pt idx="805">
                  <c:v>11.72707056</c:v>
                </c:pt>
                <c:pt idx="806">
                  <c:v>11.75306256</c:v>
                </c:pt>
                <c:pt idx="807">
                  <c:v>11.773336319999999</c:v>
                </c:pt>
                <c:pt idx="808">
                  <c:v>11.812454279999999</c:v>
                </c:pt>
                <c:pt idx="809">
                  <c:v>11.838706199999999</c:v>
                </c:pt>
                <c:pt idx="810">
                  <c:v>9.2019751200000002</c:v>
                </c:pt>
                <c:pt idx="811">
                  <c:v>9.2356723800000005</c:v>
                </c:pt>
                <c:pt idx="812">
                  <c:v>9.2428355700000004</c:v>
                </c:pt>
                <c:pt idx="813">
                  <c:v>9.2597850900000012</c:v>
                </c:pt>
                <c:pt idx="814">
                  <c:v>9.299939310000001</c:v>
                </c:pt>
                <c:pt idx="815">
                  <c:v>8.5141173600000002</c:v>
                </c:pt>
                <c:pt idx="816">
                  <c:v>8.5259368799999997</c:v>
                </c:pt>
                <c:pt idx="817">
                  <c:v>8.5318466399999995</c:v>
                </c:pt>
                <c:pt idx="818">
                  <c:v>8.5559473799999992</c:v>
                </c:pt>
                <c:pt idx="819">
                  <c:v>8.5472674199999989</c:v>
                </c:pt>
                <c:pt idx="820">
                  <c:v>9.4544873999999997</c:v>
                </c:pt>
                <c:pt idx="821">
                  <c:v>9.4505885999999997</c:v>
                </c:pt>
                <c:pt idx="822">
                  <c:v>9.4436117999999993</c:v>
                </c:pt>
                <c:pt idx="823">
                  <c:v>9.4426883999999998</c:v>
                </c:pt>
                <c:pt idx="824">
                  <c:v>9.3391649999999995</c:v>
                </c:pt>
                <c:pt idx="825">
                  <c:v>9.3403962000000007</c:v>
                </c:pt>
                <c:pt idx="826">
                  <c:v>9.2170709999999989</c:v>
                </c:pt>
                <c:pt idx="827">
                  <c:v>9.1786986000000006</c:v>
                </c:pt>
                <c:pt idx="828">
                  <c:v>9.2092733999999989</c:v>
                </c:pt>
                <c:pt idx="829">
                  <c:v>9.1696697999999994</c:v>
                </c:pt>
                <c:pt idx="830">
                  <c:v>9.6759187200000003</c:v>
                </c:pt>
                <c:pt idx="831">
                  <c:v>9.5844268800000005</c:v>
                </c:pt>
                <c:pt idx="832">
                  <c:v>9.6469171200000012</c:v>
                </c:pt>
                <c:pt idx="833">
                  <c:v>9.7042636800000004</c:v>
                </c:pt>
                <c:pt idx="834">
                  <c:v>9.8759750400000019</c:v>
                </c:pt>
                <c:pt idx="835">
                  <c:v>10.19599812</c:v>
                </c:pt>
                <c:pt idx="836">
                  <c:v>10.13245794</c:v>
                </c:pt>
                <c:pt idx="837">
                  <c:v>10.28617326</c:v>
                </c:pt>
                <c:pt idx="838">
                  <c:v>10.417655159999999</c:v>
                </c:pt>
                <c:pt idx="839">
                  <c:v>10.5462027</c:v>
                </c:pt>
                <c:pt idx="840">
                  <c:v>11.198413799999999</c:v>
                </c:pt>
                <c:pt idx="841">
                  <c:v>11.125037699999998</c:v>
                </c:pt>
                <c:pt idx="842">
                  <c:v>11.0869731</c:v>
                </c:pt>
                <c:pt idx="843">
                  <c:v>11.050105499999999</c:v>
                </c:pt>
                <c:pt idx="844">
                  <c:v>10.858106699999999</c:v>
                </c:pt>
                <c:pt idx="845">
                  <c:v>8.6597683199999995</c:v>
                </c:pt>
                <c:pt idx="846">
                  <c:v>8.6821761599999991</c:v>
                </c:pt>
                <c:pt idx="847">
                  <c:v>8.7272791199999986</c:v>
                </c:pt>
                <c:pt idx="848">
                  <c:v>8.7660619199999985</c:v>
                </c:pt>
                <c:pt idx="849">
                  <c:v>8.8148037599999984</c:v>
                </c:pt>
                <c:pt idx="850">
                  <c:v>7.2843093000000003</c:v>
                </c:pt>
                <c:pt idx="851">
                  <c:v>7.2944564400000003</c:v>
                </c:pt>
                <c:pt idx="852">
                  <c:v>7.2284607000000003</c:v>
                </c:pt>
                <c:pt idx="853">
                  <c:v>7.2407316599999998</c:v>
                </c:pt>
                <c:pt idx="854">
                  <c:v>7.5037536000000005</c:v>
                </c:pt>
                <c:pt idx="855">
                  <c:v>7.5037536000000005</c:v>
                </c:pt>
                <c:pt idx="856">
                  <c:v>7.5299371200000005</c:v>
                </c:pt>
                <c:pt idx="857">
                  <c:v>7.4829052800000007</c:v>
                </c:pt>
                <c:pt idx="858">
                  <c:v>7.52681808</c:v>
                </c:pt>
                <c:pt idx="859">
                  <c:v>7.5653135999999996</c:v>
                </c:pt>
                <c:pt idx="860">
                  <c:v>7.2238197599999996</c:v>
                </c:pt>
                <c:pt idx="861">
                  <c:v>7.2287753399999994</c:v>
                </c:pt>
                <c:pt idx="862">
                  <c:v>7.2420688799999997</c:v>
                </c:pt>
                <c:pt idx="863">
                  <c:v>7.2648016200000001</c:v>
                </c:pt>
                <c:pt idx="864">
                  <c:v>7.2644869799999991</c:v>
                </c:pt>
                <c:pt idx="865">
                  <c:v>6.1678913399999997</c:v>
                </c:pt>
                <c:pt idx="866">
                  <c:v>6.1519524299999997</c:v>
                </c:pt>
                <c:pt idx="867">
                  <c:v>6.1567541099999996</c:v>
                </c:pt>
                <c:pt idx="868">
                  <c:v>6.1445498399999989</c:v>
                </c:pt>
                <c:pt idx="869">
                  <c:v>6.088730309999999</c:v>
                </c:pt>
                <c:pt idx="870">
                  <c:v>5.7473835300000005</c:v>
                </c:pt>
                <c:pt idx="871">
                  <c:v>5.7957850799999999</c:v>
                </c:pt>
                <c:pt idx="872">
                  <c:v>5.8364676900000001</c:v>
                </c:pt>
                <c:pt idx="873">
                  <c:v>5.8596877799999998</c:v>
                </c:pt>
                <c:pt idx="874">
                  <c:v>5.8705702200000003</c:v>
                </c:pt>
                <c:pt idx="875">
                  <c:v>6.2910899999999996</c:v>
                </c:pt>
                <c:pt idx="876">
                  <c:v>6.3187236000000002</c:v>
                </c:pt>
                <c:pt idx="877">
                  <c:v>6.2899271999999993</c:v>
                </c:pt>
                <c:pt idx="878">
                  <c:v>6.3105156000000004</c:v>
                </c:pt>
                <c:pt idx="879">
                  <c:v>6.3254267999999998</c:v>
                </c:pt>
                <c:pt idx="880">
                  <c:v>7.5869827200000008</c:v>
                </c:pt>
                <c:pt idx="881">
                  <c:v>7.5597321599999994</c:v>
                </c:pt>
                <c:pt idx="882">
                  <c:v>7.4975975999999998</c:v>
                </c:pt>
                <c:pt idx="883">
                  <c:v>7.46689968</c:v>
                </c:pt>
                <c:pt idx="884">
                  <c:v>7.5017016000000005</c:v>
                </c:pt>
                <c:pt idx="885">
                  <c:v>6.029465472</c:v>
                </c:pt>
                <c:pt idx="886">
                  <c:v>6.0278238719999999</c:v>
                </c:pt>
                <c:pt idx="887">
                  <c:v>5.9778535679999996</c:v>
                </c:pt>
                <c:pt idx="888">
                  <c:v>5.9841573119999998</c:v>
                </c:pt>
                <c:pt idx="889">
                  <c:v>5.9395057919999994</c:v>
                </c:pt>
                <c:pt idx="890">
                  <c:v>5.6879730000000004</c:v>
                </c:pt>
                <c:pt idx="891">
                  <c:v>5.6808234899999999</c:v>
                </c:pt>
                <c:pt idx="892">
                  <c:v>5.6576666699999993</c:v>
                </c:pt>
                <c:pt idx="893">
                  <c:v>5.6393183700000007</c:v>
                </c:pt>
                <c:pt idx="894">
                  <c:v>5.57737704</c:v>
                </c:pt>
                <c:pt idx="895">
                  <c:v>6.3481698000000009</c:v>
                </c:pt>
                <c:pt idx="896">
                  <c:v>6.3552081600000001</c:v>
                </c:pt>
                <c:pt idx="897">
                  <c:v>6.3252592200000004</c:v>
                </c:pt>
                <c:pt idx="898">
                  <c:v>6.3266238000000001</c:v>
                </c:pt>
                <c:pt idx="899">
                  <c:v>6.3105361200000001</c:v>
                </c:pt>
                <c:pt idx="900">
                  <c:v>6.3860189400000005</c:v>
                </c:pt>
                <c:pt idx="901">
                  <c:v>6.3701467200000002</c:v>
                </c:pt>
                <c:pt idx="902">
                  <c:v>6.3911181600000004</c:v>
                </c:pt>
                <c:pt idx="903">
                  <c:v>6.3996647400000004</c:v>
                </c:pt>
                <c:pt idx="904">
                  <c:v>6.4013884200000009</c:v>
                </c:pt>
                <c:pt idx="905">
                  <c:v>6.7888963080000009</c:v>
                </c:pt>
                <c:pt idx="906">
                  <c:v>6.7497195240000005</c:v>
                </c:pt>
                <c:pt idx="907">
                  <c:v>6.6990782160000002</c:v>
                </c:pt>
                <c:pt idx="908">
                  <c:v>6.733547712</c:v>
                </c:pt>
                <c:pt idx="909">
                  <c:v>6.7707504720000005</c:v>
                </c:pt>
                <c:pt idx="910">
                  <c:v>6.7166748000000007</c:v>
                </c:pt>
                <c:pt idx="911">
                  <c:v>6.6903407999999995</c:v>
                </c:pt>
                <c:pt idx="912">
                  <c:v>6.6989934</c:v>
                </c:pt>
                <c:pt idx="913">
                  <c:v>6.6814624800000004</c:v>
                </c:pt>
                <c:pt idx="914">
                  <c:v>6.7007991599999999</c:v>
                </c:pt>
                <c:pt idx="915">
                  <c:v>6.69244752</c:v>
                </c:pt>
                <c:pt idx="916">
                  <c:v>6.6481311600000002</c:v>
                </c:pt>
                <c:pt idx="917">
                  <c:v>6.6669411600000004</c:v>
                </c:pt>
                <c:pt idx="918">
                  <c:v>6.6422624399999997</c:v>
                </c:pt>
                <c:pt idx="919">
                  <c:v>6.6622762799999995</c:v>
                </c:pt>
                <c:pt idx="920">
                  <c:v>6.6475292399999999</c:v>
                </c:pt>
                <c:pt idx="921">
                  <c:v>6.6182608799999993</c:v>
                </c:pt>
                <c:pt idx="922">
                  <c:v>6.6011813999999998</c:v>
                </c:pt>
                <c:pt idx="923">
                  <c:v>6.5895944399999999</c:v>
                </c:pt>
                <c:pt idx="924">
                  <c:v>6.5818447200000003</c:v>
                </c:pt>
                <c:pt idx="925">
                  <c:v>7.1861039999999994</c:v>
                </c:pt>
                <c:pt idx="926">
                  <c:v>7.1748590399999994</c:v>
                </c:pt>
                <c:pt idx="927">
                  <c:v>7.1448177599999996</c:v>
                </c:pt>
                <c:pt idx="928">
                  <c:v>7.0801387199999999</c:v>
                </c:pt>
                <c:pt idx="929">
                  <c:v>7.0789075200000005</c:v>
                </c:pt>
                <c:pt idx="930">
                  <c:v>7.2080347499999995</c:v>
                </c:pt>
                <c:pt idx="931">
                  <c:v>7.1144413199999992</c:v>
                </c:pt>
                <c:pt idx="932">
                  <c:v>7.1441029800000004</c:v>
                </c:pt>
                <c:pt idx="933">
                  <c:v>7.1162009099999999</c:v>
                </c:pt>
                <c:pt idx="934">
                  <c:v>7.1041351499999994</c:v>
                </c:pt>
                <c:pt idx="935">
                  <c:v>7.8089167800000006</c:v>
                </c:pt>
                <c:pt idx="936">
                  <c:v>7.8667216199999999</c:v>
                </c:pt>
                <c:pt idx="937">
                  <c:v>7.8550867800000006</c:v>
                </c:pt>
                <c:pt idx="938">
                  <c:v>7.7710573800000002</c:v>
                </c:pt>
                <c:pt idx="939">
                  <c:v>7.79700492</c:v>
                </c:pt>
                <c:pt idx="940">
                  <c:v>8.9934645600000014</c:v>
                </c:pt>
                <c:pt idx="941">
                  <c:v>9.0103217400000002</c:v>
                </c:pt>
                <c:pt idx="942">
                  <c:v>9.01106388</c:v>
                </c:pt>
                <c:pt idx="943">
                  <c:v>8.9812722600000008</c:v>
                </c:pt>
                <c:pt idx="944">
                  <c:v>8.9562515400000002</c:v>
                </c:pt>
                <c:pt idx="945">
                  <c:v>10.69743852</c:v>
                </c:pt>
                <c:pt idx="946">
                  <c:v>10.662766560000001</c:v>
                </c:pt>
                <c:pt idx="947">
                  <c:v>10.615314060000001</c:v>
                </c:pt>
                <c:pt idx="948">
                  <c:v>10.6331562</c:v>
                </c:pt>
                <c:pt idx="949">
                  <c:v>10.686176459999999</c:v>
                </c:pt>
                <c:pt idx="950">
                  <c:v>11.903696459999999</c:v>
                </c:pt>
                <c:pt idx="951">
                  <c:v>11.869482779999998</c:v>
                </c:pt>
                <c:pt idx="952">
                  <c:v>11.859386939999998</c:v>
                </c:pt>
                <c:pt idx="953">
                  <c:v>11.865416399999997</c:v>
                </c:pt>
                <c:pt idx="954">
                  <c:v>11.893179959999999</c:v>
                </c:pt>
                <c:pt idx="955">
                  <c:v>11.64148848</c:v>
                </c:pt>
                <c:pt idx="956">
                  <c:v>11.581652159999999</c:v>
                </c:pt>
                <c:pt idx="957">
                  <c:v>11.577773879999999</c:v>
                </c:pt>
                <c:pt idx="958">
                  <c:v>11.698000559999999</c:v>
                </c:pt>
                <c:pt idx="959">
                  <c:v>11.70090927</c:v>
                </c:pt>
                <c:pt idx="960">
                  <c:v>13.045179599999999</c:v>
                </c:pt>
                <c:pt idx="961">
                  <c:v>13.0131684</c:v>
                </c:pt>
                <c:pt idx="962">
                  <c:v>13.05072</c:v>
                </c:pt>
                <c:pt idx="963">
                  <c:v>13.032405900000001</c:v>
                </c:pt>
                <c:pt idx="964">
                  <c:v>12.964843799999999</c:v>
                </c:pt>
                <c:pt idx="965">
                  <c:v>13.15277964</c:v>
                </c:pt>
                <c:pt idx="966">
                  <c:v>13.107341519999999</c:v>
                </c:pt>
                <c:pt idx="967">
                  <c:v>13.13114985</c:v>
                </c:pt>
                <c:pt idx="968">
                  <c:v>13.155580619999999</c:v>
                </c:pt>
                <c:pt idx="969">
                  <c:v>13.178922119999999</c:v>
                </c:pt>
                <c:pt idx="970">
                  <c:v>13.84147872</c:v>
                </c:pt>
                <c:pt idx="971">
                  <c:v>13.979373120000002</c:v>
                </c:pt>
                <c:pt idx="972">
                  <c:v>14.024188799999999</c:v>
                </c:pt>
                <c:pt idx="973">
                  <c:v>14.06260224</c:v>
                </c:pt>
                <c:pt idx="974">
                  <c:v>14.10249312</c:v>
                </c:pt>
                <c:pt idx="975">
                  <c:v>14.422940279999999</c:v>
                </c:pt>
                <c:pt idx="976">
                  <c:v>14.390764919999999</c:v>
                </c:pt>
                <c:pt idx="977">
                  <c:v>14.285189519999999</c:v>
                </c:pt>
                <c:pt idx="978">
                  <c:v>14.290719660000001</c:v>
                </c:pt>
                <c:pt idx="979">
                  <c:v>14.279826959999999</c:v>
                </c:pt>
                <c:pt idx="980">
                  <c:v>15.181133759999998</c:v>
                </c:pt>
                <c:pt idx="981">
                  <c:v>15.080831999999999</c:v>
                </c:pt>
                <c:pt idx="982">
                  <c:v>15.082076879999999</c:v>
                </c:pt>
                <c:pt idx="983">
                  <c:v>15.12049032</c:v>
                </c:pt>
                <c:pt idx="984">
                  <c:v>15.137207279999998</c:v>
                </c:pt>
                <c:pt idx="985">
                  <c:v>15.921160199999997</c:v>
                </c:pt>
                <c:pt idx="986">
                  <c:v>15.923793599999998</c:v>
                </c:pt>
                <c:pt idx="987">
                  <c:v>16.016714999999998</c:v>
                </c:pt>
                <c:pt idx="988">
                  <c:v>15.995647799999999</c:v>
                </c:pt>
                <c:pt idx="989">
                  <c:v>16.077659400000002</c:v>
                </c:pt>
                <c:pt idx="990">
                  <c:v>16.92486864</c:v>
                </c:pt>
                <c:pt idx="991">
                  <c:v>16.834416479999998</c:v>
                </c:pt>
                <c:pt idx="992">
                  <c:v>16.766775719999998</c:v>
                </c:pt>
                <c:pt idx="993">
                  <c:v>16.704689039999998</c:v>
                </c:pt>
                <c:pt idx="994">
                  <c:v>16.771139639999998</c:v>
                </c:pt>
                <c:pt idx="995">
                  <c:v>19.938422159999998</c:v>
                </c:pt>
                <c:pt idx="996">
                  <c:v>19.968627599999998</c:v>
                </c:pt>
                <c:pt idx="997">
                  <c:v>19.942433819999998</c:v>
                </c:pt>
                <c:pt idx="998">
                  <c:v>20.080954080000001</c:v>
                </c:pt>
                <c:pt idx="999">
                  <c:v>20.242836359999998</c:v>
                </c:pt>
                <c:pt idx="1000">
                  <c:v>22.020011999999998</c:v>
                </c:pt>
                <c:pt idx="1001">
                  <c:v>22.042840499999997</c:v>
                </c:pt>
                <c:pt idx="1002">
                  <c:v>21.866111999999998</c:v>
                </c:pt>
                <c:pt idx="1003">
                  <c:v>21.907151999999996</c:v>
                </c:pt>
                <c:pt idx="1004">
                  <c:v>21.688613999999998</c:v>
                </c:pt>
                <c:pt idx="1005">
                  <c:v>19.296795960000001</c:v>
                </c:pt>
                <c:pt idx="1006">
                  <c:v>19.379286360000002</c:v>
                </c:pt>
                <c:pt idx="1007">
                  <c:v>19.385014860000002</c:v>
                </c:pt>
                <c:pt idx="1008">
                  <c:v>19.48789872</c:v>
                </c:pt>
                <c:pt idx="1009">
                  <c:v>19.401283800000002</c:v>
                </c:pt>
                <c:pt idx="1010">
                  <c:v>19.819710539999999</c:v>
                </c:pt>
                <c:pt idx="1011">
                  <c:v>19.792066680000001</c:v>
                </c:pt>
                <c:pt idx="1012">
                  <c:v>19.72717389</c:v>
                </c:pt>
                <c:pt idx="1013">
                  <c:v>19.72623681</c:v>
                </c:pt>
                <c:pt idx="1014">
                  <c:v>19.786209929999998</c:v>
                </c:pt>
                <c:pt idx="1015">
                  <c:v>18.464716800000001</c:v>
                </c:pt>
                <c:pt idx="1016">
                  <c:v>18.520093440000004</c:v>
                </c:pt>
                <c:pt idx="1017">
                  <c:v>18.435824640000003</c:v>
                </c:pt>
                <c:pt idx="1018">
                  <c:v>18.392486400000003</c:v>
                </c:pt>
                <c:pt idx="1019">
                  <c:v>18.3902976</c:v>
                </c:pt>
                <c:pt idx="1020">
                  <c:v>21.181024439999998</c:v>
                </c:pt>
                <c:pt idx="1021">
                  <c:v>21.156981839999997</c:v>
                </c:pt>
                <c:pt idx="1022">
                  <c:v>21.032972640000001</c:v>
                </c:pt>
                <c:pt idx="1023">
                  <c:v>20.9537586</c:v>
                </c:pt>
                <c:pt idx="1024">
                  <c:v>20.812539960000002</c:v>
                </c:pt>
                <c:pt idx="1025">
                  <c:v>22.815921239999998</c:v>
                </c:pt>
                <c:pt idx="1026">
                  <c:v>22.830880319999999</c:v>
                </c:pt>
                <c:pt idx="1027">
                  <c:v>22.86855504</c:v>
                </c:pt>
                <c:pt idx="1028">
                  <c:v>22.929222419999999</c:v>
                </c:pt>
                <c:pt idx="1029">
                  <c:v>22.838636879999996</c:v>
                </c:pt>
                <c:pt idx="1030">
                  <c:v>31.353954659999999</c:v>
                </c:pt>
                <c:pt idx="1031">
                  <c:v>31.308779879999999</c:v>
                </c:pt>
                <c:pt idx="1032">
                  <c:v>31.238170559999993</c:v>
                </c:pt>
                <c:pt idx="1033">
                  <c:v>31.150857959999996</c:v>
                </c:pt>
                <c:pt idx="1034">
                  <c:v>31.002046919999998</c:v>
                </c:pt>
                <c:pt idx="1035">
                  <c:v>31.308157439999995</c:v>
                </c:pt>
                <c:pt idx="1036">
                  <c:v>31.364464319999993</c:v>
                </c:pt>
                <c:pt idx="1037">
                  <c:v>31.477844159999997</c:v>
                </c:pt>
                <c:pt idx="1038">
                  <c:v>31.431496319999994</c:v>
                </c:pt>
                <c:pt idx="1039">
                  <c:v>35.088344999999997</c:v>
                </c:pt>
                <c:pt idx="1040">
                  <c:v>35.088344999999997</c:v>
                </c:pt>
                <c:pt idx="1041">
                  <c:v>34.999425000000002</c:v>
                </c:pt>
                <c:pt idx="1042">
                  <c:v>34.922047499999998</c:v>
                </c:pt>
                <c:pt idx="1043">
                  <c:v>34.754895000000005</c:v>
                </c:pt>
                <c:pt idx="1044">
                  <c:v>40.808924279999992</c:v>
                </c:pt>
                <c:pt idx="1045">
                  <c:v>40.808924279999992</c:v>
                </c:pt>
                <c:pt idx="1046">
                  <c:v>40.687589519999996</c:v>
                </c:pt>
                <c:pt idx="1047">
                  <c:v>40.672609919999992</c:v>
                </c:pt>
                <c:pt idx="1048">
                  <c:v>40.658129639999999</c:v>
                </c:pt>
                <c:pt idx="1049">
                  <c:v>40.729033080000001</c:v>
                </c:pt>
                <c:pt idx="1050">
                  <c:v>59.855808869999997</c:v>
                </c:pt>
                <c:pt idx="1051">
                  <c:v>60.375190589999995</c:v>
                </c:pt>
                <c:pt idx="1052">
                  <c:v>60.33557673</c:v>
                </c:pt>
                <c:pt idx="1053">
                  <c:v>60.325306469999994</c:v>
                </c:pt>
                <c:pt idx="1054">
                  <c:v>60.452217539999999</c:v>
                </c:pt>
                <c:pt idx="1055">
                  <c:v>82.017892799999998</c:v>
                </c:pt>
                <c:pt idx="1056">
                  <c:v>82.1369088</c:v>
                </c:pt>
                <c:pt idx="1057">
                  <c:v>81.780852600000003</c:v>
                </c:pt>
                <c:pt idx="1058">
                  <c:v>81.932597999999984</c:v>
                </c:pt>
                <c:pt idx="1059">
                  <c:v>81.626131799999996</c:v>
                </c:pt>
                <c:pt idx="1060">
                  <c:v>25.005425760000001</c:v>
                </c:pt>
                <c:pt idx="1061">
                  <c:v>25.093087199999999</c:v>
                </c:pt>
                <c:pt idx="1062">
                  <c:v>25.017905340000002</c:v>
                </c:pt>
                <c:pt idx="1063">
                  <c:v>25.174052279999998</c:v>
                </c:pt>
                <c:pt idx="1064">
                  <c:v>25.108610580000001</c:v>
                </c:pt>
                <c:pt idx="1065">
                  <c:v>23.64630408</c:v>
                </c:pt>
                <c:pt idx="1066">
                  <c:v>23.776441920000003</c:v>
                </c:pt>
                <c:pt idx="1067">
                  <c:v>23.883310080000001</c:v>
                </c:pt>
                <c:pt idx="1068">
                  <c:v>23.915198160000003</c:v>
                </c:pt>
                <c:pt idx="1069">
                  <c:v>23.982996239999999</c:v>
                </c:pt>
                <c:pt idx="1070">
                  <c:v>20.47657968</c:v>
                </c:pt>
                <c:pt idx="1071">
                  <c:v>20.439151199999998</c:v>
                </c:pt>
                <c:pt idx="1072">
                  <c:v>20.35469088</c:v>
                </c:pt>
                <c:pt idx="1073">
                  <c:v>20.29928688</c:v>
                </c:pt>
                <c:pt idx="1074">
                  <c:v>20.296824479999998</c:v>
                </c:pt>
                <c:pt idx="1075">
                  <c:v>19.47259764</c:v>
                </c:pt>
                <c:pt idx="1076">
                  <c:v>19.451123459999998</c:v>
                </c:pt>
                <c:pt idx="1077">
                  <c:v>19.471889700000002</c:v>
                </c:pt>
                <c:pt idx="1078">
                  <c:v>19.611825840000002</c:v>
                </c:pt>
                <c:pt idx="1079">
                  <c:v>19.545987419999999</c:v>
                </c:pt>
                <c:pt idx="1080">
                  <c:v>18.04906368</c:v>
                </c:pt>
                <c:pt idx="1081">
                  <c:v>18.033304320000003</c:v>
                </c:pt>
                <c:pt idx="1082">
                  <c:v>18.000691200000002</c:v>
                </c:pt>
                <c:pt idx="1083">
                  <c:v>18.055630080000004</c:v>
                </c:pt>
                <c:pt idx="1084">
                  <c:v>17.905697280000002</c:v>
                </c:pt>
                <c:pt idx="1085">
                  <c:v>15.778566719999999</c:v>
                </c:pt>
                <c:pt idx="1086">
                  <c:v>15.891755039999998</c:v>
                </c:pt>
                <c:pt idx="1087">
                  <c:v>15.877391039999997</c:v>
                </c:pt>
                <c:pt idx="1088">
                  <c:v>15.861494879999997</c:v>
                </c:pt>
                <c:pt idx="1089">
                  <c:v>15.905735999999997</c:v>
                </c:pt>
                <c:pt idx="1090">
                  <c:v>16.369111799999999</c:v>
                </c:pt>
                <c:pt idx="1091">
                  <c:v>16.439485139999999</c:v>
                </c:pt>
                <c:pt idx="1092">
                  <c:v>16.404201</c:v>
                </c:pt>
                <c:pt idx="1093">
                  <c:v>16.38626652</c:v>
                </c:pt>
                <c:pt idx="1094">
                  <c:v>16.298738459999999</c:v>
                </c:pt>
                <c:pt idx="1095">
                  <c:v>18.621181799999999</c:v>
                </c:pt>
                <c:pt idx="1096">
                  <c:v>18.6547491</c:v>
                </c:pt>
                <c:pt idx="1097">
                  <c:v>18.689205600000001</c:v>
                </c:pt>
                <c:pt idx="1098">
                  <c:v>18.673644599999999</c:v>
                </c:pt>
                <c:pt idx="1099">
                  <c:v>18.641411100000003</c:v>
                </c:pt>
                <c:pt idx="1100">
                  <c:v>18.809447670000001</c:v>
                </c:pt>
                <c:pt idx="1101">
                  <c:v>18.77383008</c:v>
                </c:pt>
                <c:pt idx="1102">
                  <c:v>18.868810319999998</c:v>
                </c:pt>
                <c:pt idx="1103">
                  <c:v>18.93489327</c:v>
                </c:pt>
                <c:pt idx="1104">
                  <c:v>19.02337722</c:v>
                </c:pt>
                <c:pt idx="1105">
                  <c:v>19.71341352</c:v>
                </c:pt>
                <c:pt idx="1106">
                  <c:v>19.76969304</c:v>
                </c:pt>
                <c:pt idx="1107">
                  <c:v>19.830391200000001</c:v>
                </c:pt>
                <c:pt idx="1108">
                  <c:v>19.7873676</c:v>
                </c:pt>
                <c:pt idx="1109">
                  <c:v>19.774576799999998</c:v>
                </c:pt>
                <c:pt idx="1110">
                  <c:v>20.210780699999997</c:v>
                </c:pt>
                <c:pt idx="1111">
                  <c:v>20.145891330000001</c:v>
                </c:pt>
                <c:pt idx="1112">
                  <c:v>20.076961229999998</c:v>
                </c:pt>
                <c:pt idx="1113">
                  <c:v>19.9730907</c:v>
                </c:pt>
                <c:pt idx="1114">
                  <c:v>19.978082189999999</c:v>
                </c:pt>
                <c:pt idx="1115">
                  <c:v>20.998403279999998</c:v>
                </c:pt>
                <c:pt idx="1116">
                  <c:v>20.966696459999998</c:v>
                </c:pt>
                <c:pt idx="1117">
                  <c:v>20.934989639999998</c:v>
                </c:pt>
                <c:pt idx="1118">
                  <c:v>20.861589599999999</c:v>
                </c:pt>
                <c:pt idx="1119">
                  <c:v>20.85709572</c:v>
                </c:pt>
                <c:pt idx="1120">
                  <c:v>21.697081919999995</c:v>
                </c:pt>
                <c:pt idx="1121">
                  <c:v>21.624824159999999</c:v>
                </c:pt>
                <c:pt idx="1122">
                  <c:v>21.572840159999998</c:v>
                </c:pt>
                <c:pt idx="1123">
                  <c:v>21.608709119999997</c:v>
                </c:pt>
                <c:pt idx="1124">
                  <c:v>21.619365839999997</c:v>
                </c:pt>
                <c:pt idx="1125">
                  <c:v>24.551227530000002</c:v>
                </c:pt>
                <c:pt idx="1126">
                  <c:v>24.484074120000002</c:v>
                </c:pt>
                <c:pt idx="1127">
                  <c:v>24.486144929999998</c:v>
                </c:pt>
                <c:pt idx="1128">
                  <c:v>24.469874280000003</c:v>
                </c:pt>
                <c:pt idx="1129">
                  <c:v>24.424612290000002</c:v>
                </c:pt>
                <c:pt idx="1130">
                  <c:v>25.1427969</c:v>
                </c:pt>
                <c:pt idx="1131">
                  <c:v>25.066826729999999</c:v>
                </c:pt>
                <c:pt idx="1132">
                  <c:v>25.155509039999998</c:v>
                </c:pt>
                <c:pt idx="1133">
                  <c:v>25.21210833</c:v>
                </c:pt>
                <c:pt idx="1134">
                  <c:v>25.099212420000001</c:v>
                </c:pt>
                <c:pt idx="1135">
                  <c:v>27.180940770000003</c:v>
                </c:pt>
                <c:pt idx="1136">
                  <c:v>27.140677110000002</c:v>
                </c:pt>
                <c:pt idx="1137">
                  <c:v>27.137376809999999</c:v>
                </c:pt>
                <c:pt idx="1138">
                  <c:v>27.329454269999999</c:v>
                </c:pt>
                <c:pt idx="1139">
                  <c:v>27.334074690000001</c:v>
                </c:pt>
                <c:pt idx="1140">
                  <c:v>28.609066080000002</c:v>
                </c:pt>
                <c:pt idx="1141">
                  <c:v>28.58198994</c:v>
                </c:pt>
                <c:pt idx="1142">
                  <c:v>28.41016059</c:v>
                </c:pt>
                <c:pt idx="1143">
                  <c:v>28.417103189999999</c:v>
                </c:pt>
                <c:pt idx="1144">
                  <c:v>28.417103189999999</c:v>
                </c:pt>
                <c:pt idx="1145">
                  <c:v>26.937014400000002</c:v>
                </c:pt>
                <c:pt idx="1146">
                  <c:v>26.869708800000002</c:v>
                </c:pt>
                <c:pt idx="1147">
                  <c:v>26.813566080000001</c:v>
                </c:pt>
                <c:pt idx="1148">
                  <c:v>26.872992</c:v>
                </c:pt>
                <c:pt idx="1149">
                  <c:v>26.908122240000001</c:v>
                </c:pt>
                <c:pt idx="1150">
                  <c:v>28.917727919999997</c:v>
                </c:pt>
                <c:pt idx="1151">
                  <c:v>28.811345399999997</c:v>
                </c:pt>
                <c:pt idx="1152">
                  <c:v>28.76766516</c:v>
                </c:pt>
                <c:pt idx="1153">
                  <c:v>28.858548239999998</c:v>
                </c:pt>
                <c:pt idx="1154">
                  <c:v>29.023758180000002</c:v>
                </c:pt>
                <c:pt idx="1155">
                  <c:v>30.78794637</c:v>
                </c:pt>
                <c:pt idx="1156">
                  <c:v>30.728776949999997</c:v>
                </c:pt>
                <c:pt idx="1157">
                  <c:v>30.729900419999996</c:v>
                </c:pt>
                <c:pt idx="1158">
                  <c:v>30.732521849999998</c:v>
                </c:pt>
                <c:pt idx="1159">
                  <c:v>30.766600439999998</c:v>
                </c:pt>
                <c:pt idx="1160">
                  <c:v>34.170358859999993</c:v>
                </c:pt>
                <c:pt idx="1161">
                  <c:v>34.131045959999994</c:v>
                </c:pt>
                <c:pt idx="1162">
                  <c:v>34.12525248</c:v>
                </c:pt>
                <c:pt idx="1163">
                  <c:v>34.146357299999998</c:v>
                </c:pt>
                <c:pt idx="1164">
                  <c:v>34.652459159999999</c:v>
                </c:pt>
                <c:pt idx="1165">
                  <c:v>33.749808299999998</c:v>
                </c:pt>
                <c:pt idx="1166">
                  <c:v>33.594153839999997</c:v>
                </c:pt>
                <c:pt idx="1167">
                  <c:v>33.628165739999993</c:v>
                </c:pt>
                <c:pt idx="1168">
                  <c:v>33.490117439999999</c:v>
                </c:pt>
                <c:pt idx="1169">
                  <c:v>33.550538580000001</c:v>
                </c:pt>
                <c:pt idx="1170">
                  <c:v>35.771062499999999</c:v>
                </c:pt>
                <c:pt idx="1171">
                  <c:v>35.844592500000005</c:v>
                </c:pt>
                <c:pt idx="1172">
                  <c:v>35.909144999999995</c:v>
                </c:pt>
                <c:pt idx="1173">
                  <c:v>36.04851</c:v>
                </c:pt>
                <c:pt idx="1174">
                  <c:v>36.021149999999999</c:v>
                </c:pt>
                <c:pt idx="1175">
                  <c:v>40.428914399999996</c:v>
                </c:pt>
                <c:pt idx="1176">
                  <c:v>40.365712799999997</c:v>
                </c:pt>
                <c:pt idx="1177">
                  <c:v>40.473442799999994</c:v>
                </c:pt>
                <c:pt idx="1178">
                  <c:v>40.577821199999995</c:v>
                </c:pt>
                <c:pt idx="1179">
                  <c:v>40.389652799999993</c:v>
                </c:pt>
                <c:pt idx="1180">
                  <c:v>36.17596485</c:v>
                </c:pt>
                <c:pt idx="1181">
                  <c:v>36.165234599999998</c:v>
                </c:pt>
                <c:pt idx="1182">
                  <c:v>36.298289699999998</c:v>
                </c:pt>
                <c:pt idx="1183">
                  <c:v>36.315458100000001</c:v>
                </c:pt>
                <c:pt idx="1184">
                  <c:v>36.316745730000001</c:v>
                </c:pt>
                <c:pt idx="1185">
                  <c:v>38.517999660000001</c:v>
                </c:pt>
                <c:pt idx="1186">
                  <c:v>38.529371160000004</c:v>
                </c:pt>
                <c:pt idx="1187">
                  <c:v>38.670377760000008</c:v>
                </c:pt>
                <c:pt idx="1188">
                  <c:v>38.584864080000003</c:v>
                </c:pt>
                <c:pt idx="1189">
                  <c:v>38.572127999999999</c:v>
                </c:pt>
                <c:pt idx="1190">
                  <c:v>42.017516370000003</c:v>
                </c:pt>
                <c:pt idx="1191">
                  <c:v>41.851962719999996</c:v>
                </c:pt>
                <c:pt idx="1192">
                  <c:v>41.790188969999996</c:v>
                </c:pt>
                <c:pt idx="1193">
                  <c:v>41.882108309999992</c:v>
                </c:pt>
                <c:pt idx="1194">
                  <c:v>41.582629169999997</c:v>
                </c:pt>
                <c:pt idx="1195">
                  <c:v>44.992275119999995</c:v>
                </c:pt>
                <c:pt idx="1196">
                  <c:v>44.903177280000001</c:v>
                </c:pt>
                <c:pt idx="1197">
                  <c:v>44.986939919999998</c:v>
                </c:pt>
                <c:pt idx="1198">
                  <c:v>45.038157839999997</c:v>
                </c:pt>
                <c:pt idx="1199">
                  <c:v>45.066434399999999</c:v>
                </c:pt>
                <c:pt idx="1200">
                  <c:v>49.147951319999997</c:v>
                </c:pt>
                <c:pt idx="1201">
                  <c:v>49.212685079999993</c:v>
                </c:pt>
                <c:pt idx="1202">
                  <c:v>49.317877439999997</c:v>
                </c:pt>
                <c:pt idx="1203">
                  <c:v>49.235804279999989</c:v>
                </c:pt>
                <c:pt idx="1204">
                  <c:v>49.275684899999995</c:v>
                </c:pt>
                <c:pt idx="1205">
                  <c:v>49.445395560000001</c:v>
                </c:pt>
                <c:pt idx="1206">
                  <c:v>49.464055080000001</c:v>
                </c:pt>
                <c:pt idx="1207">
                  <c:v>49.768438500000002</c:v>
                </c:pt>
                <c:pt idx="1208">
                  <c:v>49.789430459999998</c:v>
                </c:pt>
                <c:pt idx="1209">
                  <c:v>49.913049779999994</c:v>
                </c:pt>
                <c:pt idx="1210">
                  <c:v>45.387161999999996</c:v>
                </c:pt>
                <c:pt idx="1211">
                  <c:v>45.153387899999998</c:v>
                </c:pt>
                <c:pt idx="1212">
                  <c:v>45.074402999999997</c:v>
                </c:pt>
                <c:pt idx="1213">
                  <c:v>45.1093896</c:v>
                </c:pt>
                <c:pt idx="1214">
                  <c:v>45.097727400000004</c:v>
                </c:pt>
                <c:pt idx="1215">
                  <c:v>49.909811040000001</c:v>
                </c:pt>
                <c:pt idx="1216">
                  <c:v>49.85510472</c:v>
                </c:pt>
                <c:pt idx="1217">
                  <c:v>49.831575120000004</c:v>
                </c:pt>
                <c:pt idx="1218">
                  <c:v>49.623926400000002</c:v>
                </c:pt>
                <c:pt idx="1219">
                  <c:v>49.567455360000004</c:v>
                </c:pt>
                <c:pt idx="1220">
                  <c:v>57.283057439999993</c:v>
                </c:pt>
                <c:pt idx="1221">
                  <c:v>57.376977479999994</c:v>
                </c:pt>
                <c:pt idx="1222">
                  <c:v>57.454563599999993</c:v>
                </c:pt>
                <c:pt idx="1223">
                  <c:v>57.617902799999996</c:v>
                </c:pt>
                <c:pt idx="1224">
                  <c:v>57.590679599999987</c:v>
                </c:pt>
                <c:pt idx="1225">
                  <c:v>58.086302580000002</c:v>
                </c:pt>
                <c:pt idx="1226">
                  <c:v>58.206601080000006</c:v>
                </c:pt>
                <c:pt idx="1227">
                  <c:v>58.150232640000006</c:v>
                </c:pt>
                <c:pt idx="1228">
                  <c:v>58.162606199999999</c:v>
                </c:pt>
                <c:pt idx="1229">
                  <c:v>58.436886780000002</c:v>
                </c:pt>
                <c:pt idx="1230">
                  <c:v>71.3899179</c:v>
                </c:pt>
                <c:pt idx="1231">
                  <c:v>71.462815199999994</c:v>
                </c:pt>
                <c:pt idx="1232">
                  <c:v>71.465328899999989</c:v>
                </c:pt>
                <c:pt idx="1233">
                  <c:v>71.410865399999992</c:v>
                </c:pt>
                <c:pt idx="1234">
                  <c:v>71.31366899999999</c:v>
                </c:pt>
                <c:pt idx="1235">
                  <c:v>78.102574200000006</c:v>
                </c:pt>
                <c:pt idx="1236">
                  <c:v>78.188570099999993</c:v>
                </c:pt>
                <c:pt idx="1237">
                  <c:v>78.369710400000002</c:v>
                </c:pt>
                <c:pt idx="1238">
                  <c:v>78.761266199999994</c:v>
                </c:pt>
                <c:pt idx="1239">
                  <c:v>78.93783225</c:v>
                </c:pt>
                <c:pt idx="1240">
                  <c:v>94.373395200000004</c:v>
                </c:pt>
                <c:pt idx="1241">
                  <c:v>94.150137599999994</c:v>
                </c:pt>
                <c:pt idx="1242">
                  <c:v>94.401849599999991</c:v>
                </c:pt>
                <c:pt idx="1243">
                  <c:v>94.8144384</c:v>
                </c:pt>
                <c:pt idx="1244">
                  <c:v>94.666694399999997</c:v>
                </c:pt>
                <c:pt idx="1245">
                  <c:v>109.33182539999999</c:v>
                </c:pt>
                <c:pt idx="1246">
                  <c:v>109.34574479999999</c:v>
                </c:pt>
                <c:pt idx="1247">
                  <c:v>109.56845519999999</c:v>
                </c:pt>
                <c:pt idx="1248">
                  <c:v>109.32676379999999</c:v>
                </c:pt>
                <c:pt idx="1249">
                  <c:v>109.18503899999999</c:v>
                </c:pt>
                <c:pt idx="1250">
                  <c:v>113.45477219999999</c:v>
                </c:pt>
                <c:pt idx="1251">
                  <c:v>113.49427319999998</c:v>
                </c:pt>
                <c:pt idx="1252">
                  <c:v>113.07424589999999</c:v>
                </c:pt>
                <c:pt idx="1253">
                  <c:v>113.04527849999999</c:v>
                </c:pt>
                <c:pt idx="1254">
                  <c:v>113.05976219999998</c:v>
                </c:pt>
                <c:pt idx="1255">
                  <c:v>101.3097537</c:v>
                </c:pt>
                <c:pt idx="1256">
                  <c:v>101.60118899999999</c:v>
                </c:pt>
                <c:pt idx="1257">
                  <c:v>101.76873479999999</c:v>
                </c:pt>
                <c:pt idx="1258">
                  <c:v>101.7510363</c:v>
                </c:pt>
                <c:pt idx="1259">
                  <c:v>101.04899579999999</c:v>
                </c:pt>
                <c:pt idx="1260">
                  <c:v>91.61400239999999</c:v>
                </c:pt>
                <c:pt idx="1261">
                  <c:v>91.471935599999995</c:v>
                </c:pt>
                <c:pt idx="1262">
                  <c:v>91.554631200000003</c:v>
                </c:pt>
                <c:pt idx="1263">
                  <c:v>91.518584399999995</c:v>
                </c:pt>
                <c:pt idx="1264">
                  <c:v>91.828162800000001</c:v>
                </c:pt>
                <c:pt idx="1265">
                  <c:v>87.316259400000007</c:v>
                </c:pt>
                <c:pt idx="1266">
                  <c:v>87.05697210000001</c:v>
                </c:pt>
                <c:pt idx="1267">
                  <c:v>87.090265799999997</c:v>
                </c:pt>
                <c:pt idx="1268">
                  <c:v>87.589671300000006</c:v>
                </c:pt>
                <c:pt idx="1269">
                  <c:v>87.9518664</c:v>
                </c:pt>
                <c:pt idx="1270">
                  <c:v>94.1323194</c:v>
                </c:pt>
                <c:pt idx="1271">
                  <c:v>94.330542600000001</c:v>
                </c:pt>
                <c:pt idx="1272">
                  <c:v>94.912284600000007</c:v>
                </c:pt>
                <c:pt idx="1273">
                  <c:v>95.268870899999996</c:v>
                </c:pt>
                <c:pt idx="1274">
                  <c:v>94.928444100000007</c:v>
                </c:pt>
                <c:pt idx="1275">
                  <c:v>110.90291526</c:v>
                </c:pt>
                <c:pt idx="1276">
                  <c:v>111.60328338000001</c:v>
                </c:pt>
                <c:pt idx="1277">
                  <c:v>111.43383948000002</c:v>
                </c:pt>
                <c:pt idx="1278">
                  <c:v>112.10157396000001</c:v>
                </c:pt>
                <c:pt idx="1279">
                  <c:v>111.96601884</c:v>
                </c:pt>
                <c:pt idx="1280">
                  <c:v>109.10830788</c:v>
                </c:pt>
                <c:pt idx="1281">
                  <c:v>109.56388266</c:v>
                </c:pt>
                <c:pt idx="1282">
                  <c:v>109.68611004</c:v>
                </c:pt>
                <c:pt idx="1283">
                  <c:v>108.9305226</c:v>
                </c:pt>
                <c:pt idx="1284">
                  <c:v>109.08978858</c:v>
                </c:pt>
                <c:pt idx="1285">
                  <c:v>104.90368464000001</c:v>
                </c:pt>
                <c:pt idx="1286">
                  <c:v>104.99243364</c:v>
                </c:pt>
                <c:pt idx="1287">
                  <c:v>105.21253116</c:v>
                </c:pt>
                <c:pt idx="1288">
                  <c:v>104.41852344</c:v>
                </c:pt>
                <c:pt idx="1289">
                  <c:v>104.85280188000002</c:v>
                </c:pt>
                <c:pt idx="1290">
                  <c:v>108.3068856</c:v>
                </c:pt>
                <c:pt idx="1291">
                  <c:v>108.58603968</c:v>
                </c:pt>
                <c:pt idx="1292">
                  <c:v>108.60562944</c:v>
                </c:pt>
                <c:pt idx="1293">
                  <c:v>108.81744371999999</c:v>
                </c:pt>
                <c:pt idx="1294">
                  <c:v>108.28362276</c:v>
                </c:pt>
                <c:pt idx="1295">
                  <c:v>134.53143191999999</c:v>
                </c:pt>
                <c:pt idx="1296">
                  <c:v>134.35245305999999</c:v>
                </c:pt>
                <c:pt idx="1297">
                  <c:v>134.6740083</c:v>
                </c:pt>
                <c:pt idx="1298">
                  <c:v>133.94899224</c:v>
                </c:pt>
                <c:pt idx="1299">
                  <c:v>146.07232793999998</c:v>
                </c:pt>
                <c:pt idx="1300">
                  <c:v>145.80803033999999</c:v>
                </c:pt>
                <c:pt idx="1301">
                  <c:v>145.93687541999998</c:v>
                </c:pt>
                <c:pt idx="1302">
                  <c:v>146.22760277999998</c:v>
                </c:pt>
                <c:pt idx="1303">
                  <c:v>145.53216971999998</c:v>
                </c:pt>
                <c:pt idx="1304">
                  <c:v>102.01693788</c:v>
                </c:pt>
                <c:pt idx="1305">
                  <c:v>101.64934259999998</c:v>
                </c:pt>
                <c:pt idx="1306">
                  <c:v>102.36950567999999</c:v>
                </c:pt>
                <c:pt idx="1307">
                  <c:v>102.21113916</c:v>
                </c:pt>
                <c:pt idx="1308">
                  <c:v>101.96838755999998</c:v>
                </c:pt>
                <c:pt idx="1309">
                  <c:v>102.33367091999999</c:v>
                </c:pt>
                <c:pt idx="1310">
                  <c:v>103.37122025999999</c:v>
                </c:pt>
                <c:pt idx="1311">
                  <c:v>103.63163957999998</c:v>
                </c:pt>
                <c:pt idx="1312">
                  <c:v>103.44043079999999</c:v>
                </c:pt>
                <c:pt idx="1313">
                  <c:v>102.71547971999998</c:v>
                </c:pt>
                <c:pt idx="1314">
                  <c:v>102.35652335999998</c:v>
                </c:pt>
                <c:pt idx="1315">
                  <c:v>97.51313304</c:v>
                </c:pt>
                <c:pt idx="1316">
                  <c:v>97.774024319999995</c:v>
                </c:pt>
                <c:pt idx="1317">
                  <c:v>98.291347200000004</c:v>
                </c:pt>
                <c:pt idx="1318">
                  <c:v>98.274623399999996</c:v>
                </c:pt>
                <c:pt idx="1319">
                  <c:v>98.247865320000002</c:v>
                </c:pt>
                <c:pt idx="1320">
                  <c:v>69.322271400000005</c:v>
                </c:pt>
                <c:pt idx="1321">
                  <c:v>69.555104999999998</c:v>
                </c:pt>
                <c:pt idx="1322">
                  <c:v>69.771419999999992</c:v>
                </c:pt>
                <c:pt idx="1323">
                  <c:v>69.718717799999993</c:v>
                </c:pt>
                <c:pt idx="1324">
                  <c:v>70.553300399999998</c:v>
                </c:pt>
                <c:pt idx="1325">
                  <c:v>82.701550800000007</c:v>
                </c:pt>
                <c:pt idx="1326">
                  <c:v>82.372820399999995</c:v>
                </c:pt>
                <c:pt idx="1327">
                  <c:v>82.0874898</c:v>
                </c:pt>
                <c:pt idx="1328">
                  <c:v>81.742138199999999</c:v>
                </c:pt>
                <c:pt idx="1329">
                  <c:v>80.875989000000004</c:v>
                </c:pt>
                <c:pt idx="1330">
                  <c:v>74.718450000000004</c:v>
                </c:pt>
                <c:pt idx="1331">
                  <c:v>74.702204999999992</c:v>
                </c:pt>
                <c:pt idx="1332">
                  <c:v>74.868930000000006</c:v>
                </c:pt>
                <c:pt idx="1333">
                  <c:v>74.813355000000001</c:v>
                </c:pt>
                <c:pt idx="1334">
                  <c:v>74.558565000000002</c:v>
                </c:pt>
                <c:pt idx="1335">
                  <c:v>74.07694008</c:v>
                </c:pt>
                <c:pt idx="1336">
                  <c:v>74.699513459999991</c:v>
                </c:pt>
                <c:pt idx="1337">
                  <c:v>74.383580699999996</c:v>
                </c:pt>
                <c:pt idx="1338">
                  <c:v>74.331206819999991</c:v>
                </c:pt>
                <c:pt idx="1339">
                  <c:v>74.305019879999989</c:v>
                </c:pt>
                <c:pt idx="1340">
                  <c:v>73.57777055999999</c:v>
                </c:pt>
                <c:pt idx="1341">
                  <c:v>73.613653199999987</c:v>
                </c:pt>
                <c:pt idx="1342">
                  <c:v>73.62283248</c:v>
                </c:pt>
                <c:pt idx="1343">
                  <c:v>73.687921919999994</c:v>
                </c:pt>
                <c:pt idx="1344">
                  <c:v>75.084006959999996</c:v>
                </c:pt>
                <c:pt idx="1345">
                  <c:v>114.04503</c:v>
                </c:pt>
                <c:pt idx="1346">
                  <c:v>114.18225750000001</c:v>
                </c:pt>
                <c:pt idx="1347">
                  <c:v>115.1107875</c:v>
                </c:pt>
                <c:pt idx="1348">
                  <c:v>115.88028749999999</c:v>
                </c:pt>
                <c:pt idx="1349">
                  <c:v>115.93158750000001</c:v>
                </c:pt>
                <c:pt idx="1350">
                  <c:v>126.8460729</c:v>
                </c:pt>
                <c:pt idx="1351">
                  <c:v>127.359945</c:v>
                </c:pt>
                <c:pt idx="1352">
                  <c:v>127.33639829999998</c:v>
                </c:pt>
                <c:pt idx="1353">
                  <c:v>125.40002849999999</c:v>
                </c:pt>
                <c:pt idx="1354">
                  <c:v>125.7061356</c:v>
                </c:pt>
                <c:pt idx="1355">
                  <c:v>118.5066252</c:v>
                </c:pt>
                <c:pt idx="1356">
                  <c:v>118.36107</c:v>
                </c:pt>
                <c:pt idx="1357">
                  <c:v>118.43124840000002</c:v>
                </c:pt>
                <c:pt idx="1358">
                  <c:v>118.21551480000001</c:v>
                </c:pt>
                <c:pt idx="1359">
                  <c:v>116.9808948</c:v>
                </c:pt>
                <c:pt idx="1360">
                  <c:v>109.88819099999999</c:v>
                </c:pt>
                <c:pt idx="1361">
                  <c:v>109.8784782</c:v>
                </c:pt>
                <c:pt idx="1362">
                  <c:v>110.15286479999999</c:v>
                </c:pt>
                <c:pt idx="1363">
                  <c:v>110.35804769999999</c:v>
                </c:pt>
                <c:pt idx="1364">
                  <c:v>110.2973427</c:v>
                </c:pt>
                <c:pt idx="1365">
                  <c:v>108.971289</c:v>
                </c:pt>
                <c:pt idx="1366">
                  <c:v>109.120914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B1-47D8-87E7-2A2BE88B33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7943360"/>
        <c:axId val="987942112"/>
      </c:lineChart>
      <c:dateAx>
        <c:axId val="987943360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yyyy" sourceLinked="0"/>
        <c:majorTickMark val="out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fr-FR"/>
          </a:p>
        </c:txPr>
        <c:crossAx val="987942112"/>
        <c:crosses val="autoZero"/>
        <c:auto val="1"/>
        <c:lblOffset val="100"/>
        <c:baseTimeUnit val="days"/>
        <c:majorUnit val="12"/>
        <c:majorTimeUnit val="months"/>
      </c:dateAx>
      <c:valAx>
        <c:axId val="98794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in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fr-FR"/>
          </a:p>
        </c:txPr>
        <c:crossAx val="987943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0.78981</cdr:x>
      <cdr:y>0.33714</cdr:y>
    </cdr:from>
    <cdr:to>
      <cdr:x>0.98767</cdr:x>
      <cdr:y>0.41715</cdr:y>
    </cdr:to>
    <cdr:sp macro="" textlink="">
      <cdr:nvSpPr>
        <cdr:cNvPr id="2" name="ZoneTexte 2">
          <a:extLst xmlns:a="http://schemas.openxmlformats.org/drawingml/2006/main">
            <a:ext uri="{FF2B5EF4-FFF2-40B4-BE49-F238E27FC236}">
              <a16:creationId xmlns:a16="http://schemas.microsoft.com/office/drawing/2014/main" id="{082FFEDB-0BB4-424D-A3E9-A79BE6716B45}"/>
            </a:ext>
          </a:extLst>
        </cdr:cNvPr>
        <cdr:cNvSpPr txBox="1"/>
      </cdr:nvSpPr>
      <cdr:spPr>
        <a:xfrm xmlns:a="http://schemas.openxmlformats.org/drawingml/2006/main">
          <a:off x="3808554" y="1426575"/>
          <a:ext cx="954107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fr-FR" sz="800" dirty="0">
              <a:latin typeface="Source Sans Pro" panose="020B0503030403020204" pitchFamily="34" charset="0"/>
            </a:rPr>
            <a:t>105$/b;</a:t>
          </a:r>
          <a:r>
            <a:rPr lang="fr-FR" sz="800" baseline="0" dirty="0">
              <a:latin typeface="Source Sans Pro" panose="020B0503030403020204" pitchFamily="34" charset="0"/>
            </a:rPr>
            <a:t> 1$ = 0.91€</a:t>
          </a:r>
        </a:p>
        <a:p xmlns:a="http://schemas.openxmlformats.org/drawingml/2006/main">
          <a:r>
            <a:rPr lang="fr-FR" sz="800" dirty="0">
              <a:latin typeface="Source Sans Pro" panose="020B0503030403020204" pitchFamily="34" charset="0"/>
            </a:rPr>
            <a:t>SP98 2,5€/l</a:t>
          </a:r>
        </a:p>
      </cdr:txBody>
    </cdr:sp>
  </cdr:relSizeAnchor>
  <cdr:relSizeAnchor xmlns:cdr="http://schemas.openxmlformats.org/drawingml/2006/chartDrawing">
    <cdr:from>
      <cdr:x>0.89519</cdr:x>
      <cdr:y>0.42593</cdr:y>
    </cdr:from>
    <cdr:to>
      <cdr:x>0.95831</cdr:x>
      <cdr:y>0.52647</cdr:y>
    </cdr:to>
    <cdr:cxnSp macro="">
      <cdr:nvCxnSpPr>
        <cdr:cNvPr id="3" name="Connecteur droit avec flèche 2">
          <a:extLst xmlns:a="http://schemas.openxmlformats.org/drawingml/2006/main">
            <a:ext uri="{FF2B5EF4-FFF2-40B4-BE49-F238E27FC236}">
              <a16:creationId xmlns:a16="http://schemas.microsoft.com/office/drawing/2014/main" id="{EA6D141F-2F0C-4F52-939F-8AE91D6C17BF}"/>
            </a:ext>
          </a:extLst>
        </cdr:cNvPr>
        <cdr:cNvCxnSpPr/>
      </cdr:nvCxnSpPr>
      <cdr:spPr>
        <a:xfrm xmlns:a="http://schemas.openxmlformats.org/drawingml/2006/main">
          <a:off x="4316708" y="1802281"/>
          <a:ext cx="304388" cy="42541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0.62274</cdr:x>
      <cdr:y>0.21336</cdr:y>
    </cdr:from>
    <cdr:to>
      <cdr:x>0.72109</cdr:x>
      <cdr:y>0.36386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281B81C3-2AE4-46C8-9971-F4DC673585F1}"/>
            </a:ext>
          </a:extLst>
        </cdr:cNvPr>
        <cdr:cNvSpPr txBox="1"/>
      </cdr:nvSpPr>
      <cdr:spPr>
        <a:xfrm xmlns:a="http://schemas.openxmlformats.org/drawingml/2006/main">
          <a:off x="3459435" y="939575"/>
          <a:ext cx="546353" cy="6627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FR" sz="1000" dirty="0">
              <a:solidFill>
                <a:schemeClr val="accent1"/>
              </a:solidFill>
              <a:effectLst/>
              <a:latin typeface="Source Sans Pro" panose="020B0503030403020204" pitchFamily="34" charset="0"/>
              <a:ea typeface="+mn-ea"/>
              <a:cs typeface="+mn-cs"/>
            </a:rPr>
            <a:t>RFV Natural Gas TTF NL 1st Fut. Day, €/MWh</a:t>
          </a:r>
          <a:endParaRPr lang="fr-FR" sz="1000" dirty="0">
            <a:solidFill>
              <a:schemeClr val="accent1"/>
            </a:solidFill>
            <a:effectLst/>
            <a:latin typeface="Source Sans Pro" panose="020B0503030403020204" pitchFamily="34" charset="0"/>
          </a:endParaRPr>
        </a:p>
      </cdr:txBody>
    </cdr:sp>
  </cdr:relSizeAnchor>
  <cdr:relSizeAnchor xmlns:cdr="http://schemas.openxmlformats.org/drawingml/2006/chartDrawing">
    <cdr:from>
      <cdr:x>0.29329</cdr:x>
      <cdr:y>0.73607</cdr:y>
    </cdr:from>
    <cdr:to>
      <cdr:x>0.39163</cdr:x>
      <cdr:y>0.88657</cdr:y>
    </cdr:to>
    <cdr:sp macro="" textlink="">
      <cdr:nvSpPr>
        <cdr:cNvPr id="3" name="ZoneTexte 2">
          <a:extLst xmlns:a="http://schemas.openxmlformats.org/drawingml/2006/main">
            <a:ext uri="{FF2B5EF4-FFF2-40B4-BE49-F238E27FC236}">
              <a16:creationId xmlns:a16="http://schemas.microsoft.com/office/drawing/2014/main" id="{9B2B1EFD-BA84-48A7-A44D-951674A03B30}"/>
            </a:ext>
          </a:extLst>
        </cdr:cNvPr>
        <cdr:cNvSpPr txBox="1"/>
      </cdr:nvSpPr>
      <cdr:spPr>
        <a:xfrm xmlns:a="http://schemas.openxmlformats.org/drawingml/2006/main">
          <a:off x="2728368" y="4470313"/>
          <a:ext cx="914806" cy="9140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fr-FR" sz="1000">
              <a:solidFill>
                <a:schemeClr val="accent2"/>
              </a:solidFill>
              <a:effectLst/>
              <a:latin typeface="Source Sans Pro" panose="020B0503030403020204" pitchFamily="34" charset="0"/>
              <a:ea typeface="+mn-ea"/>
              <a:cs typeface="+mn-cs"/>
            </a:rPr>
            <a:t>Liquid Natural Gas LNG Asia, €/MWh</a:t>
          </a:r>
          <a:endParaRPr lang="fr-FR" sz="1000">
            <a:solidFill>
              <a:schemeClr val="accent2"/>
            </a:solidFill>
            <a:effectLst/>
            <a:latin typeface="Source Sans Pro" panose="020B0503030403020204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18094" cy="4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6092" y="0"/>
            <a:ext cx="2918094" cy="4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893" y="4686499"/>
            <a:ext cx="5387979" cy="443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371417"/>
            <a:ext cx="2918094" cy="4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6092" y="9371417"/>
            <a:ext cx="2918094" cy="4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3893" y="4686499"/>
            <a:ext cx="5387979" cy="443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/>
        </p:nvSpPr>
        <p:spPr>
          <a:xfrm>
            <a:off x="2446868" y="2492375"/>
            <a:ext cx="7776633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916517" y="206057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6" descr="Logo_blanc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95518" y="5986464"/>
            <a:ext cx="969433" cy="3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239351" y="692696"/>
            <a:ext cx="11713467" cy="6027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3300"/>
              </a:buClr>
              <a:buSzPts val="1200"/>
              <a:buChar char="■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9719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3300"/>
              </a:buClr>
              <a:buSzPts val="1120"/>
              <a:buChar char="◻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7813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780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77494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770"/>
              <a:buChar char="◻"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3F3F3F"/>
              </a:buClr>
              <a:buSzPts val="1050"/>
              <a:buChar char="▪"/>
              <a:defRPr sz="105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 dirty="0"/>
          </a:p>
        </p:txBody>
      </p:sp>
      <p:sp>
        <p:nvSpPr>
          <p:cNvPr id="20" name="Google Shape;20;p26"/>
          <p:cNvSpPr txBox="1">
            <a:spLocks noGrp="1"/>
          </p:cNvSpPr>
          <p:nvPr>
            <p:ph type="title"/>
          </p:nvPr>
        </p:nvSpPr>
        <p:spPr>
          <a:xfrm>
            <a:off x="734507" y="0"/>
            <a:ext cx="10767771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cap="small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26"/>
          <p:cNvSpPr/>
          <p:nvPr/>
        </p:nvSpPr>
        <p:spPr>
          <a:xfrm>
            <a:off x="6113841" y="6615467"/>
            <a:ext cx="6096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fr-FR" sz="9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‹N°›</a:t>
            </a:fld>
            <a:endParaRPr sz="9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6" descr="Description : Description : Description : Nouvelle image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2020" y="54753"/>
            <a:ext cx="529978" cy="20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0" y="1"/>
            <a:ext cx="12192000" cy="436563"/>
          </a:xfrm>
          <a:prstGeom prst="rect">
            <a:avLst/>
          </a:prstGeom>
          <a:solidFill>
            <a:srgbClr val="A22A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FR" sz="1800" b="1" dirty="0">
              <a:solidFill>
                <a:srgbClr val="A22A2E"/>
              </a:solidFill>
            </a:endParaRPr>
          </a:p>
        </p:txBody>
      </p:sp>
      <p:sp>
        <p:nvSpPr>
          <p:cNvPr id="5" name="Rectangle 20"/>
          <p:cNvSpPr>
            <a:spLocks noChangeArrowheads="1"/>
          </p:cNvSpPr>
          <p:nvPr userDrawn="1"/>
        </p:nvSpPr>
        <p:spPr bwMode="auto">
          <a:xfrm>
            <a:off x="0" y="6499228"/>
            <a:ext cx="12192000" cy="358775"/>
          </a:xfrm>
          <a:prstGeom prst="rect">
            <a:avLst/>
          </a:prstGeom>
          <a:solidFill>
            <a:srgbClr val="A22A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FR" sz="750" dirty="0">
              <a:solidFill>
                <a:srgbClr val="B2B2B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5" descr="Logo_blanc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95520" y="5986466"/>
            <a:ext cx="969433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4433" y="692699"/>
            <a:ext cx="11618384" cy="5522387"/>
          </a:xfrm>
        </p:spPr>
        <p:txBody>
          <a:bodyPr/>
          <a:lstStyle>
            <a:lvl1pPr marL="257175" indent="-257175">
              <a:buClr>
                <a:srgbClr val="FF3300"/>
              </a:buClr>
              <a:buFont typeface="Wingdings" panose="05000000000000000000" pitchFamily="2" charset="2"/>
              <a:buChar char="q"/>
              <a:defRPr sz="1600">
                <a:latin typeface="Stone Sans"/>
                <a:cs typeface="Stone Sans"/>
              </a:defRPr>
            </a:lvl1pPr>
            <a:lvl2pPr>
              <a:buClr>
                <a:srgbClr val="FF3300"/>
              </a:buClr>
              <a:defRPr sz="1400">
                <a:latin typeface="Stone Sans"/>
                <a:cs typeface="Stone Sans"/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 sz="1200">
                <a:latin typeface="Stone Sans"/>
                <a:cs typeface="Stone Sans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 sz="1000">
                <a:latin typeface="Stone Sans"/>
                <a:cs typeface="Stone Sans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 sz="1000">
                <a:latin typeface="Stone Sans"/>
                <a:cs typeface="Stone San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34435" y="3"/>
            <a:ext cx="11618383" cy="479425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Stone Sans"/>
                <a:cs typeface="Stone Sans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pic>
        <p:nvPicPr>
          <p:cNvPr id="2050" name="Picture 2" descr="C:\Users\Blot\AppData\Local\Microsoft\Windows\Temporary Internet Files\Content.Outlook\0B4BCPMS\LOGO_blanc_diap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02" y="6515100"/>
            <a:ext cx="8572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69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body" idx="1"/>
          </p:nvPr>
        </p:nvSpPr>
        <p:spPr>
          <a:xfrm>
            <a:off x="239185" y="764704"/>
            <a:ext cx="11618383" cy="590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■"/>
              <a:defRPr sz="1600" b="1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971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4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7813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780"/>
              <a:buFont typeface="Noto Sans Symbols"/>
              <a:buChar char="■"/>
              <a:defRPr sz="12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749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770"/>
              <a:buFont typeface="Noto Sans Symbols"/>
              <a:buChar char="◻"/>
              <a:defRPr sz="11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title"/>
          </p:nvPr>
        </p:nvSpPr>
        <p:spPr>
          <a:xfrm>
            <a:off x="239185" y="69851"/>
            <a:ext cx="11618383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small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fce.shinyapps.io/siw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 txBox="1">
            <a:spLocks noGrp="1"/>
          </p:cNvSpPr>
          <p:nvPr>
            <p:ph type="ctrTitle"/>
          </p:nvPr>
        </p:nvSpPr>
        <p:spPr>
          <a:xfrm>
            <a:off x="1524001" y="1412776"/>
            <a:ext cx="91440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br>
              <a:rPr lang="fr-FR" sz="3200" dirty="0">
                <a:solidFill>
                  <a:srgbClr val="0070C0"/>
                </a:solidFill>
              </a:rPr>
            </a:br>
            <a:r>
              <a:rPr lang="fr-FR" sz="3200" dirty="0">
                <a:solidFill>
                  <a:srgbClr val="0070C0"/>
                </a:solidFill>
              </a:rPr>
              <a:t>Social Impact of </a:t>
            </a:r>
            <a:r>
              <a:rPr lang="fr-FR" sz="3200" dirty="0" err="1">
                <a:solidFill>
                  <a:srgbClr val="0070C0"/>
                </a:solidFill>
              </a:rPr>
              <a:t>War</a:t>
            </a:r>
            <a:r>
              <a:rPr lang="fr-FR" sz="3200" dirty="0">
                <a:solidFill>
                  <a:srgbClr val="0070C0"/>
                </a:solidFill>
              </a:rPr>
              <a:t> in Ukraine</a:t>
            </a:r>
            <a:br>
              <a:rPr lang="fr-FR" sz="3200" dirty="0">
                <a:solidFill>
                  <a:srgbClr val="0070C0"/>
                </a:solidFill>
              </a:rPr>
            </a:br>
            <a:r>
              <a:rPr lang="fr-FR" sz="3200" dirty="0">
                <a:solidFill>
                  <a:srgbClr val="0070C0"/>
                </a:solidFill>
              </a:rPr>
              <a:t>SIWU</a:t>
            </a:r>
            <a:br>
              <a:rPr lang="fr-FR" sz="3200" dirty="0">
                <a:solidFill>
                  <a:srgbClr val="0070C0"/>
                </a:solidFill>
              </a:rPr>
            </a:br>
            <a:br>
              <a:rPr lang="fr-FR" sz="3200" dirty="0">
                <a:solidFill>
                  <a:srgbClr val="0070C0"/>
                </a:solidFill>
              </a:rPr>
            </a:br>
            <a:r>
              <a:rPr lang="fr-FR" b="0" dirty="0">
                <a:solidFill>
                  <a:schemeClr val="accent1"/>
                </a:solidFill>
              </a:rPr>
              <a:t>Guillaume Allègre, François </a:t>
            </a:r>
            <a:r>
              <a:rPr lang="fr-FR" b="0" dirty="0" err="1">
                <a:solidFill>
                  <a:schemeClr val="accent1"/>
                </a:solidFill>
              </a:rPr>
              <a:t>Geerolf</a:t>
            </a:r>
            <a:r>
              <a:rPr lang="fr-FR" b="0" dirty="0">
                <a:solidFill>
                  <a:schemeClr val="accent1"/>
                </a:solidFill>
              </a:rPr>
              <a:t>,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b="0" dirty="0">
                <a:solidFill>
                  <a:schemeClr val="accent1"/>
                </a:solidFill>
              </a:rPr>
              <a:t>Xavier Timbeau</a:t>
            </a:r>
            <a:endParaRPr sz="3600" b="0" i="1" dirty="0">
              <a:solidFill>
                <a:schemeClr val="accent1"/>
              </a:solidFill>
            </a:endParaRPr>
          </a:p>
        </p:txBody>
      </p:sp>
      <p:pic>
        <p:nvPicPr>
          <p:cNvPr id="28" name="Google Shape;28;p1"/>
          <p:cNvPicPr preferRelativeResize="0"/>
          <p:nvPr/>
        </p:nvPicPr>
        <p:blipFill rotWithShape="1">
          <a:blip r:embed="rId3">
            <a:alphaModFix/>
          </a:blip>
          <a:srcRect l="79622"/>
          <a:stretch/>
        </p:blipFill>
        <p:spPr>
          <a:xfrm>
            <a:off x="10328425" y="188639"/>
            <a:ext cx="1774320" cy="53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8;p1">
            <a:extLst>
              <a:ext uri="{FF2B5EF4-FFF2-40B4-BE49-F238E27FC236}">
                <a16:creationId xmlns:a16="http://schemas.microsoft.com/office/drawing/2014/main" id="{71622D3C-5E17-4EAF-9147-D947AA1667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3870"/>
          <a:stretch/>
        </p:blipFill>
        <p:spPr>
          <a:xfrm>
            <a:off x="166591" y="188640"/>
            <a:ext cx="1404459" cy="5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DDCC9A1-20CE-D3C4-5019-E339F5C48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8DFF5A9-6B94-1807-977C-C0190476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on quintile (3/3)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9BFF4A-926F-AA23-2E08-98AC2711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50" y="512762"/>
            <a:ext cx="8457483" cy="63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01DEA2C-CFC7-FAB4-57F4-DCE272BFB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C95074F-C9E6-84BF-D032-13DB3FD9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E97387-DE39-CDA6-FC05-7724CB8BD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05" y="512762"/>
            <a:ext cx="8458990" cy="63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9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7EF33DD-3D20-5CBD-2866-78DFF7118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Poverty</a:t>
            </a:r>
            <a:r>
              <a:rPr lang="fr-FR" dirty="0"/>
              <a:t> rate </a:t>
            </a:r>
            <a:r>
              <a:rPr lang="fr-FR" dirty="0" err="1"/>
              <a:t>is</a:t>
            </a:r>
            <a:r>
              <a:rPr lang="fr-FR" dirty="0"/>
              <a:t> a central </a:t>
            </a:r>
            <a:r>
              <a:rPr lang="fr-FR" dirty="0" err="1"/>
              <a:t>indicator</a:t>
            </a:r>
            <a:r>
              <a:rPr lang="fr-FR" dirty="0"/>
              <a:t> for </a:t>
            </a:r>
            <a:r>
              <a:rPr lang="fr-FR" dirty="0" err="1"/>
              <a:t>inequality</a:t>
            </a:r>
            <a:endParaRPr lang="fr-FR" dirty="0"/>
          </a:p>
          <a:p>
            <a:pPr lvl="1"/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income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no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differential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indivdual</a:t>
            </a:r>
            <a:endParaRPr lang="fr-FR" dirty="0"/>
          </a:p>
          <a:p>
            <a:pPr lvl="1"/>
            <a:r>
              <a:rPr lang="fr-FR" dirty="0" err="1"/>
              <a:t>Unable</a:t>
            </a:r>
            <a:r>
              <a:rPr lang="fr-FR" dirty="0"/>
              <a:t> to capture relative </a:t>
            </a:r>
            <a:r>
              <a:rPr lang="fr-FR" dirty="0" err="1"/>
              <a:t>prices</a:t>
            </a:r>
            <a:r>
              <a:rPr lang="fr-FR" dirty="0"/>
              <a:t> </a:t>
            </a:r>
            <a:r>
              <a:rPr lang="fr-FR" dirty="0" err="1"/>
              <a:t>evolution</a:t>
            </a:r>
            <a:r>
              <a:rPr lang="fr-FR" dirty="0"/>
              <a:t> and </a:t>
            </a:r>
            <a:r>
              <a:rPr lang="fr-FR" dirty="0" err="1"/>
              <a:t>differentiated</a:t>
            </a:r>
            <a:r>
              <a:rPr lang="fr-FR" dirty="0"/>
              <a:t> </a:t>
            </a:r>
            <a:r>
              <a:rPr lang="fr-FR" dirty="0" err="1"/>
              <a:t>consumption</a:t>
            </a:r>
            <a:r>
              <a:rPr lang="fr-FR" dirty="0"/>
              <a:t> </a:t>
            </a:r>
            <a:r>
              <a:rPr lang="fr-FR" dirty="0" err="1"/>
              <a:t>shares</a:t>
            </a:r>
            <a:endParaRPr lang="fr-FR" dirty="0"/>
          </a:p>
          <a:p>
            <a:pPr lvl="1"/>
            <a:r>
              <a:rPr lang="fr-FR" dirty="0" err="1"/>
              <a:t>Take</a:t>
            </a:r>
            <a:r>
              <a:rPr lang="fr-FR" dirty="0"/>
              <a:t> in </a:t>
            </a:r>
            <a:r>
              <a:rPr lang="fr-FR" dirty="0" err="1"/>
              <a:t>account</a:t>
            </a:r>
            <a:r>
              <a:rPr lang="fr-FR" dirty="0"/>
              <a:t> compensation (checks for </a:t>
            </a:r>
            <a:r>
              <a:rPr lang="fr-FR" dirty="0" err="1"/>
              <a:t>price</a:t>
            </a:r>
            <a:r>
              <a:rPr lang="fr-FR" dirty="0"/>
              <a:t> </a:t>
            </a:r>
            <a:r>
              <a:rPr lang="fr-FR" dirty="0" err="1"/>
              <a:t>increases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bring</a:t>
            </a:r>
            <a:r>
              <a:rPr lang="fr-FR" dirty="0"/>
              <a:t> </a:t>
            </a:r>
            <a:r>
              <a:rPr lang="fr-FR" dirty="0" err="1"/>
              <a:t>paradoxical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: stable in </a:t>
            </a:r>
            <a:r>
              <a:rPr lang="fr-FR" dirty="0" err="1"/>
              <a:t>most</a:t>
            </a:r>
            <a:r>
              <a:rPr lang="fr-FR" dirty="0"/>
              <a:t> countries (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Slovenia</a:t>
            </a:r>
            <a:r>
              <a:rPr lang="fr-FR" dirty="0"/>
              <a:t>), </a:t>
            </a:r>
            <a:r>
              <a:rPr lang="fr-FR" dirty="0" err="1"/>
              <a:t>decreasing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checks are sent (</a:t>
            </a:r>
            <a:r>
              <a:rPr lang="fr-FR" dirty="0" err="1"/>
              <a:t>eg</a:t>
            </a:r>
            <a:r>
              <a:rPr lang="fr-FR" dirty="0"/>
              <a:t> France)</a:t>
            </a:r>
          </a:p>
          <a:p>
            <a:endParaRPr lang="fr-FR" dirty="0"/>
          </a:p>
          <a:p>
            <a:r>
              <a:rPr lang="fr-FR" dirty="0" err="1"/>
              <a:t>Material</a:t>
            </a:r>
            <a:r>
              <a:rPr lang="fr-FR" dirty="0"/>
              <a:t> and Social </a:t>
            </a:r>
            <a:r>
              <a:rPr lang="fr-FR" dirty="0" err="1"/>
              <a:t>Deprivation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more relevant</a:t>
            </a:r>
          </a:p>
          <a:p>
            <a:pPr lvl="1"/>
            <a:r>
              <a:rPr lang="fr-FR" dirty="0"/>
              <a:t>But no data and hard to </a:t>
            </a:r>
            <a:r>
              <a:rPr lang="fr-FR" dirty="0" err="1"/>
              <a:t>predict</a:t>
            </a:r>
            <a:r>
              <a:rPr lang="fr-FR" dirty="0"/>
              <a:t> as substitution can </a:t>
            </a:r>
            <a:r>
              <a:rPr lang="fr-FR" dirty="0" err="1"/>
              <a:t>occur</a:t>
            </a:r>
            <a:r>
              <a:rPr lang="fr-FR" dirty="0"/>
              <a:t> and </a:t>
            </a:r>
            <a:r>
              <a:rPr lang="fr-FR" dirty="0" err="1"/>
              <a:t>depend</a:t>
            </a:r>
            <a:r>
              <a:rPr lang="fr-FR" dirty="0"/>
              <a:t> on relative </a:t>
            </a:r>
            <a:r>
              <a:rPr lang="fr-FR" dirty="0" err="1"/>
              <a:t>prices</a:t>
            </a:r>
            <a:endParaRPr lang="fr-FR" dirty="0"/>
          </a:p>
          <a:p>
            <a:pPr lvl="1"/>
            <a:r>
              <a:rPr lang="fr-FR" dirty="0"/>
              <a:t>So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prefer</a:t>
            </a:r>
            <a:r>
              <a:rPr lang="fr-FR" dirty="0"/>
              <a:t> the </a:t>
            </a:r>
            <a:r>
              <a:rPr lang="fr-FR" dirty="0" err="1"/>
              <a:t>aprach</a:t>
            </a:r>
            <a:endParaRPr lang="fr-FR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At </a:t>
            </a:r>
            <a:r>
              <a:rPr lang="fr-FR" dirty="0" err="1"/>
              <a:t>risk</a:t>
            </a:r>
            <a:r>
              <a:rPr lang="fr-FR" dirty="0"/>
              <a:t> of </a:t>
            </a:r>
            <a:r>
              <a:rPr lang="fr-FR" dirty="0" err="1"/>
              <a:t>poverty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mixing</a:t>
            </a:r>
            <a:r>
              <a:rPr lang="fr-FR" dirty="0"/>
              <a:t> the 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344252-15DF-239A-2A94-6CA040C8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Poverty</a:t>
            </a:r>
            <a:r>
              <a:rPr lang="fr-FR" dirty="0"/>
              <a:t> Rate ?</a:t>
            </a:r>
          </a:p>
        </p:txBody>
      </p:sp>
    </p:spTree>
    <p:extLst>
      <p:ext uri="{BB962C8B-B14F-4D97-AF65-F5344CB8AC3E}">
        <p14:creationId xmlns:p14="http://schemas.microsoft.com/office/powerpoint/2010/main" val="21446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647C482-2DA1-4345-AA2E-77C511D4F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Increase</a:t>
            </a:r>
            <a:r>
              <a:rPr lang="fr-FR" dirty="0"/>
              <a:t> in </a:t>
            </a:r>
            <a:r>
              <a:rPr lang="fr-FR" dirty="0" err="1"/>
              <a:t>prices</a:t>
            </a:r>
            <a:r>
              <a:rPr lang="fr-FR" dirty="0"/>
              <a:t> of</a:t>
            </a:r>
          </a:p>
          <a:p>
            <a:pPr lvl="1"/>
            <a:r>
              <a:rPr lang="fr-FR" dirty="0"/>
              <a:t>Grains</a:t>
            </a:r>
          </a:p>
          <a:p>
            <a:pPr lvl="1"/>
            <a:r>
              <a:rPr lang="fr-FR" dirty="0" err="1"/>
              <a:t>Oil</a:t>
            </a:r>
            <a:endParaRPr lang="fr-FR" dirty="0"/>
          </a:p>
          <a:p>
            <a:pPr lvl="1"/>
            <a:r>
              <a:rPr lang="fr-FR" dirty="0"/>
              <a:t>Natural Gas</a:t>
            </a:r>
          </a:p>
          <a:p>
            <a:pPr lvl="1"/>
            <a:r>
              <a:rPr lang="fr-FR" dirty="0" err="1"/>
              <a:t>Electricity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74B8F92-5D78-430F-9896-89EAC85D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Bad but not </a:t>
            </a:r>
            <a:r>
              <a:rPr lang="fr-FR" dirty="0" err="1"/>
              <a:t>Catastrophic</a:t>
            </a:r>
            <a:r>
              <a:rPr lang="fr-FR" dirty="0"/>
              <a:t> (Krugman)</a:t>
            </a:r>
          </a:p>
        </p:txBody>
      </p:sp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D8FBC67A-CF8A-4F1F-9F19-010145687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90353"/>
              </p:ext>
            </p:extLst>
          </p:nvPr>
        </p:nvGraphicFramePr>
        <p:xfrm>
          <a:off x="6529664" y="2301341"/>
          <a:ext cx="5422985" cy="4556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10DAB88D-35C7-4FC6-B5CD-5FED05F7B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647005"/>
              </p:ext>
            </p:extLst>
          </p:nvPr>
        </p:nvGraphicFramePr>
        <p:xfrm>
          <a:off x="239182" y="2301341"/>
          <a:ext cx="5265629" cy="4556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2757DC9F-E3EA-43E7-9EF2-82064E5971A7}"/>
              </a:ext>
            </a:extLst>
          </p:cNvPr>
          <p:cNvSpPr txBox="1">
            <a:spLocks/>
          </p:cNvSpPr>
          <p:nvPr/>
        </p:nvSpPr>
        <p:spPr>
          <a:xfrm>
            <a:off x="4153680" y="692696"/>
            <a:ext cx="7798970" cy="6027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3300"/>
              </a:buClr>
              <a:buSzPts val="1200"/>
              <a:buFont typeface="Noto Sans Symbols"/>
              <a:buChar char="■"/>
              <a:defRPr sz="1600" b="1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971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3300"/>
              </a:buClr>
              <a:buSzPts val="1120"/>
              <a:buFont typeface="Noto Sans Symbols"/>
              <a:buChar char="◻"/>
              <a:defRPr sz="14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7813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780"/>
              <a:buFont typeface="Noto Sans Symbols"/>
              <a:buChar char="■"/>
              <a:defRPr sz="12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7749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770"/>
              <a:buFont typeface="Noto Sans Symbols"/>
              <a:buChar char="◻"/>
              <a:defRPr sz="110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3F3F3F"/>
              </a:buClr>
              <a:buSzPts val="1050"/>
              <a:buFont typeface="Noto Sans Symbols"/>
              <a:buChar char="▪"/>
              <a:defRPr sz="1050" b="0" i="0" u="none" strike="noStrike" cap="none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fr-FR" dirty="0" err="1"/>
              <a:t>Increased</a:t>
            </a:r>
            <a:r>
              <a:rPr lang="fr-FR" dirty="0"/>
              <a:t> </a:t>
            </a:r>
            <a:r>
              <a:rPr lang="fr-FR" dirty="0" err="1"/>
              <a:t>volatility</a:t>
            </a:r>
            <a:endParaRPr lang="fr-FR" dirty="0"/>
          </a:p>
          <a:p>
            <a:pPr lvl="1"/>
            <a:r>
              <a:rPr lang="fr-FR" dirty="0"/>
              <a:t>Panic </a:t>
            </a:r>
            <a:r>
              <a:rPr lang="fr-FR" dirty="0" err="1"/>
              <a:t>bid</a:t>
            </a:r>
            <a:r>
              <a:rPr lang="fr-FR" dirty="0"/>
              <a:t> (</a:t>
            </a:r>
            <a:r>
              <a:rPr lang="fr-FR" dirty="0" err="1"/>
              <a:t>relaxing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Stock building (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gas</a:t>
            </a:r>
            <a:r>
              <a:rPr lang="fr-FR" dirty="0"/>
              <a:t>, grains, </a:t>
            </a:r>
            <a:r>
              <a:rPr lang="fr-FR" dirty="0" err="1"/>
              <a:t>oil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Anticipation of embargo</a:t>
            </a:r>
          </a:p>
        </p:txBody>
      </p:sp>
    </p:spTree>
    <p:extLst>
      <p:ext uri="{BB962C8B-B14F-4D97-AF65-F5344CB8AC3E}">
        <p14:creationId xmlns:p14="http://schemas.microsoft.com/office/powerpoint/2010/main" val="423362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4AF099-0717-4A29-8066-B1E153623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7D7F4A8-AAF8-40A4-A093-ABB8C409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Commodities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6B383B-5BE9-0389-E16B-70328235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6" y="512365"/>
            <a:ext cx="11284527" cy="63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06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73D2EB7-2307-3714-8E87-D2058F446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Identification of relevant COICOPs</a:t>
            </a:r>
          </a:p>
          <a:p>
            <a:pPr lvl="1" algn="just"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We identify the prices that have experienced a significant increase between several dates, mainly between February and March, 2022, which can be attributed to the invasion of Ukraine. We use Eurostat's HICP at the level 3 of disaggregation according to the COICOP nomenclature to distinguish price increases in (notably) energy, food, housing and transport. Data for April 2022 for Eurostat HICP will be available on the 18</a:t>
            </a:r>
            <a:r>
              <a:rPr lang="en-GB" sz="1600" baseline="300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6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 of May, 2022 and graphs will be updated on the companion website. In the present brief, we comment data up to March 2022 only.</a:t>
            </a:r>
            <a:endParaRPr lang="fr-FR" sz="1600" dirty="0">
              <a:effectLst/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Eurostat’s Household Budget Surveys (HBS 2015)</a:t>
            </a:r>
          </a:p>
          <a:p>
            <a:pPr lvl="1" algn="just"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 order </a:t>
            </a:r>
            <a:r>
              <a:rPr lang="en-GB" sz="1600" dirty="0"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16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o identify the structure of consumption by income quintile (using hbs_str_t223 database). </a:t>
            </a:r>
            <a:endParaRPr lang="fr-FR" sz="1600" dirty="0">
              <a:effectLst/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Impact of price hike on impacts</a:t>
            </a:r>
          </a:p>
          <a:p>
            <a:pPr lvl="1" algn="just"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We then estimate the impact of price hikes in euros and in % of income by income quintile for each of the member states of the Union and per product identified using HICP from Eurostat, from which seasonal patterns are removed (allowing monthly analysis).</a:t>
            </a:r>
            <a:endParaRPr lang="fr-FR" sz="1600" dirty="0">
              <a:effectLst/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err="1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Vizualisation</a:t>
            </a:r>
            <a:endParaRPr lang="en-GB" sz="1800" dirty="0">
              <a:effectLst/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effectLst/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We offer an analysis and visualization of the information. Updated and complementary data are accessible at </a:t>
            </a:r>
            <a:r>
              <a:rPr lang="en-US" sz="1600" u="sng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https://ofce.shinyapps.io/siwu/</a:t>
            </a:r>
            <a:endParaRPr lang="fr-FR" sz="1600" dirty="0">
              <a:effectLst/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F465190-0F3F-A08B-82EA-19BF97F4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Methodology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41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FA02136-787A-9768-E2D2-B3FD77BBD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588751-D8B9-CDCE-FA17-AF41AA2A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Price </a:t>
            </a:r>
            <a:r>
              <a:rPr lang="fr-FR" dirty="0" err="1"/>
              <a:t>hikes</a:t>
            </a:r>
            <a:r>
              <a:rPr lang="fr-FR" dirty="0"/>
              <a:t> (1/3)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BEC5908-6D3C-785F-76DD-B102184F0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56" y="512762"/>
            <a:ext cx="8458990" cy="63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E3C0C79-9045-27D9-03FE-FE5AC49C9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9421B22-D1B1-678B-73BF-2B0D7240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Price </a:t>
            </a:r>
            <a:r>
              <a:rPr lang="fr-FR" dirty="0" err="1"/>
              <a:t>Hikes</a:t>
            </a:r>
            <a:r>
              <a:rPr lang="fr-FR" dirty="0"/>
              <a:t> (2/3)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411BE7-74BC-AB87-04DE-ED576D73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543" y="509819"/>
            <a:ext cx="8462914" cy="63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3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A12C268-C3BB-200D-95B2-44D3450D1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CA7ECD7-9403-E58E-777E-248850E6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Price </a:t>
            </a:r>
            <a:r>
              <a:rPr lang="fr-FR" dirty="0" err="1"/>
              <a:t>Hikes</a:t>
            </a:r>
            <a:r>
              <a:rPr lang="fr-FR" dirty="0"/>
              <a:t> (3/3)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1231AE-B070-C990-A956-2ED899F6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58" y="513893"/>
            <a:ext cx="8457483" cy="63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6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7451614-0FD9-9DC4-9882-7C794644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1925AE5-ADD1-D787-1B36-FBB0A1D7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per quintile (1/3)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05D629-B72D-C4C4-2217-D0155A69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59" y="512762"/>
            <a:ext cx="8457482" cy="63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8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8D4E4E3-ADE7-413C-E053-CDB8408A3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CEDEE84-7210-B67C-2542-B30D1E32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per </a:t>
            </a:r>
            <a:r>
              <a:rPr lang="fr-FR" dirty="0" err="1"/>
              <a:t>Quiintile</a:t>
            </a:r>
            <a:r>
              <a:rPr lang="fr-FR" dirty="0"/>
              <a:t> (2/3)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DD6F6D-D827-ADF8-00B6-17E0AAFF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6" y="524286"/>
            <a:ext cx="8443628" cy="633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5810"/>
      </p:ext>
    </p:extLst>
  </p:cSld>
  <p:clrMapOvr>
    <a:masterClrMapping/>
  </p:clrMapOvr>
</p:sld>
</file>

<file path=ppt/theme/theme1.xml><?xml version="1.0" encoding="utf-8"?>
<a:theme xmlns:a="http://schemas.openxmlformats.org/drawingml/2006/main" name="6_présentation presse 23102006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Grand écran</PresentationFormat>
  <Paragraphs>47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Calibri</vt:lpstr>
      <vt:lpstr>Noto Sans Symbols</vt:lpstr>
      <vt:lpstr>Nunito</vt:lpstr>
      <vt:lpstr>Source Sans Pro</vt:lpstr>
      <vt:lpstr>Stone Sans</vt:lpstr>
      <vt:lpstr>Wingdings</vt:lpstr>
      <vt:lpstr>6_présentation presse 23102006</vt:lpstr>
      <vt:lpstr> Social Impact of War in Ukraine SIWU  Guillaume Allègre, François Geerolf, Xavier Timbeau</vt:lpstr>
      <vt:lpstr>Bad but not Catastrophic (Krugman)</vt:lpstr>
      <vt:lpstr>Commodities</vt:lpstr>
      <vt:lpstr>Methodology</vt:lpstr>
      <vt:lpstr>Price hikes (1/3)</vt:lpstr>
      <vt:lpstr>Price Hikes (2/3)</vt:lpstr>
      <vt:lpstr>Price Hikes (3/3)</vt:lpstr>
      <vt:lpstr>Impacts per quintile (1/3)</vt:lpstr>
      <vt:lpstr>Impacts per Quiintile (2/3)</vt:lpstr>
      <vt:lpstr>Impacts on quintile (3/3)</vt:lpstr>
      <vt:lpstr>Summary</vt:lpstr>
      <vt:lpstr>Poverty Rate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Debtwatch La dette Publique au XXIe siècle  Une maquette de Simulation de la Dette Publique Xavier Timbeau, Eric Heyer, Elliot Aurissergues  OFCE</dc:title>
  <dc:creator>timbeau</dc:creator>
  <cp:lastModifiedBy>Xavier Timbeau</cp:lastModifiedBy>
  <cp:revision>41</cp:revision>
  <dcterms:created xsi:type="dcterms:W3CDTF">2009-06-18T09:20:52Z</dcterms:created>
  <dcterms:modified xsi:type="dcterms:W3CDTF">2022-05-18T09:06:13Z</dcterms:modified>
</cp:coreProperties>
</file>